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70" r:id="rId3"/>
    <p:sldId id="267" r:id="rId4"/>
    <p:sldId id="259" r:id="rId5"/>
    <p:sldId id="271" r:id="rId6"/>
    <p:sldId id="263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Hm7TS25New" TargetMode="External"/><Relationship Id="rId4" Type="http://schemas.openxmlformats.org/officeDocument/2006/relationships/hyperlink" Target="http://www.youtube.com/watch?v=xidncRm06pU" TargetMode="External"/><Relationship Id="rId5" Type="http://schemas.openxmlformats.org/officeDocument/2006/relationships/hyperlink" Target="http://www.youtube.com/watch?v=WlASaFKlW44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youtube.com/watch?v=V8KCCChqaw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AVID 3 October 8</a:t>
            </a:r>
            <a:r>
              <a:rPr lang="en-US" baseline="30000" dirty="0" smtClean="0"/>
              <a:t>th</a:t>
            </a:r>
            <a:r>
              <a:rPr lang="en-US" dirty="0" smtClean="0"/>
              <a:t> – 11th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Morning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2008283"/>
            <a:ext cx="4399878" cy="45415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Mon:  GPA Check &amp; Tutorial Analysis, SAT Vocabulary, Planner Update</a:t>
            </a:r>
          </a:p>
          <a:p>
            <a:r>
              <a:rPr lang="en-US" sz="2000" dirty="0" smtClean="0"/>
              <a:t>Tues:  TRF (SAT/ MATH)</a:t>
            </a:r>
          </a:p>
          <a:p>
            <a:r>
              <a:rPr lang="en-US" sz="2000" dirty="0" smtClean="0"/>
              <a:t>Wed:  SAT Sentence </a:t>
            </a:r>
            <a:r>
              <a:rPr lang="en-US" sz="2000" dirty="0"/>
              <a:t>C</a:t>
            </a:r>
            <a:r>
              <a:rPr lang="en-US" sz="2000" dirty="0" smtClean="0"/>
              <a:t>ompletion Notes and Practice</a:t>
            </a:r>
          </a:p>
          <a:p>
            <a:r>
              <a:rPr lang="en-US" sz="2000" dirty="0" smtClean="0"/>
              <a:t>Thurs:  TRF (AP)</a:t>
            </a:r>
          </a:p>
          <a:p>
            <a:r>
              <a:rPr lang="en-US" sz="2000" dirty="0" smtClean="0"/>
              <a:t>Fri:  Vocab Quiz, Practice Test for Sentence Completion.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224" y="2008282"/>
            <a:ext cx="4488912" cy="454152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Birthdays, Score Check, Brag Basket</a:t>
            </a:r>
          </a:p>
          <a:p>
            <a:r>
              <a:rPr lang="en-US" sz="2000" dirty="0" smtClean="0"/>
              <a:t>Home Fun:  Design Your Own College, Report Card Signed</a:t>
            </a:r>
          </a:p>
          <a:p>
            <a:r>
              <a:rPr lang="en-US" sz="2000" dirty="0" smtClean="0"/>
              <a:t>DUE Dates!  </a:t>
            </a:r>
          </a:p>
          <a:p>
            <a:r>
              <a:rPr lang="en-US" sz="2000" dirty="0" smtClean="0"/>
              <a:t>Friday:  Vocab, TRF, Cornell Notes, Report Card Signed</a:t>
            </a:r>
          </a:p>
          <a:p>
            <a:r>
              <a:rPr lang="en-US" sz="2000" dirty="0" smtClean="0"/>
              <a:t>Monday:  Design Your Own College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4213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367" y="375658"/>
            <a:ext cx="8209479" cy="1795006"/>
          </a:xfrm>
        </p:spPr>
        <p:txBody>
          <a:bodyPr>
            <a:normAutofit/>
          </a:bodyPr>
          <a:lstStyle/>
          <a:p>
            <a:r>
              <a:rPr lang="en-US" dirty="0" smtClean="0"/>
              <a:t>Monday:  </a:t>
            </a:r>
            <a:r>
              <a:rPr lang="en-US" sz="3100" dirty="0" smtClean="0"/>
              <a:t>What is my GPA, and what do I need to work on for the upcoming 6 weeks?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38" y="2325504"/>
            <a:ext cx="8048508" cy="4115333"/>
          </a:xfrm>
        </p:spPr>
        <p:txBody>
          <a:bodyPr>
            <a:normAutofit/>
          </a:bodyPr>
          <a:lstStyle/>
          <a:p>
            <a:r>
              <a:rPr lang="en-US" dirty="0" smtClean="0"/>
              <a:t>Vocabulary Words:  Brevity, Concise, Laconic, Pithy, Quiescent, Reticent, Succinct, Taciturn, Terse</a:t>
            </a:r>
          </a:p>
          <a:p>
            <a:r>
              <a:rPr lang="en-US" dirty="0" smtClean="0"/>
              <a:t>Homework Explanation:  Design Your Own College</a:t>
            </a:r>
          </a:p>
          <a:p>
            <a:r>
              <a:rPr lang="en-US" dirty="0" smtClean="0"/>
              <a:t>GPA Check and Tutorial Analysis</a:t>
            </a:r>
            <a:endParaRPr lang="en-US" dirty="0"/>
          </a:p>
          <a:p>
            <a:r>
              <a:rPr lang="en-US" dirty="0" smtClean="0"/>
              <a:t>Weekly Prep Charts for those with C’s or lower.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6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Tuesday:  How does inquiry help me?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672339"/>
            <a:ext cx="4521434" cy="5185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TRF – Math or SAT Math</a:t>
            </a:r>
          </a:p>
          <a:p>
            <a:endParaRPr lang="en-US" dirty="0" smtClean="0"/>
          </a:p>
          <a:p>
            <a:r>
              <a:rPr lang="en-US" dirty="0" smtClean="0"/>
              <a:t>Bell Work:  Use as many of the following words as possible in a complete sentence.</a:t>
            </a:r>
          </a:p>
          <a:p>
            <a:endParaRPr lang="en-US" dirty="0"/>
          </a:p>
          <a:p>
            <a:r>
              <a:rPr lang="en-US" dirty="0" smtClean="0"/>
              <a:t>Lean, manuscript, martial, scrap, telegram, accompany, bare, beneficial, fortress, principle.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434" y="2330876"/>
            <a:ext cx="4594584" cy="34661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98459" y="1827152"/>
            <a:ext cx="2949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During the Tutorial!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11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Wednesday: What are the sentence completion question like on the SAT?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120" y="1818565"/>
            <a:ext cx="7556313" cy="4687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dirty="0" smtClean="0"/>
              <a:t>SAT Notes From the SAT Workbooks Pages</a:t>
            </a:r>
            <a:r>
              <a:rPr lang="en-US" dirty="0" smtClean="0"/>
              <a:t>: 38 - 51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Take Cornell Notes over the SAT Sentence Completion Section – Share on the Graffiti Wall!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Take Notes over the following </a:t>
            </a:r>
            <a:r>
              <a:rPr lang="en-US" dirty="0" err="1" smtClean="0"/>
              <a:t>youtube</a:t>
            </a:r>
            <a:r>
              <a:rPr lang="en-US" dirty="0" smtClean="0"/>
              <a:t> videos.  You will be responsible for the types of sentence completion problems.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u="sng" dirty="0">
                <a:hlinkClick r:id="rId2"/>
              </a:rPr>
              <a:t>http://www.youtube.com/watch?v=V8KCCChqawU</a:t>
            </a:r>
          </a:p>
          <a:p>
            <a:r>
              <a:rPr lang="en-US" u="sng" dirty="0">
                <a:hlinkClick r:id="rId3"/>
              </a:rPr>
              <a:t>http://www.youtube.com/watch?v=kHm7TS25New</a:t>
            </a:r>
          </a:p>
          <a:p>
            <a:r>
              <a:rPr lang="en-US" u="sng" dirty="0">
                <a:hlinkClick r:id="rId4"/>
              </a:rPr>
              <a:t>http://www.youtube.com/watch?v=xidncRm06pU</a:t>
            </a:r>
          </a:p>
          <a:p>
            <a:r>
              <a:rPr lang="en-US" u="sng" dirty="0">
                <a:hlinkClick r:id="rId5"/>
              </a:rPr>
              <a:t>http://www.youtube.com/watch?v=WlASaFKlW44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4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67" y="733428"/>
            <a:ext cx="8120051" cy="1437236"/>
          </a:xfrm>
        </p:spPr>
        <p:txBody>
          <a:bodyPr>
            <a:normAutofit/>
          </a:bodyPr>
          <a:lstStyle/>
          <a:p>
            <a:r>
              <a:rPr lang="en-US" dirty="0" smtClean="0"/>
              <a:t>Thursday:  </a:t>
            </a:r>
            <a:r>
              <a:rPr lang="en-US" sz="3100" dirty="0" smtClean="0"/>
              <a:t>How does collaboration help me? SMASH Books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68" y="1880776"/>
            <a:ext cx="8120050" cy="4487527"/>
          </a:xfrm>
        </p:spPr>
        <p:txBody>
          <a:bodyPr>
            <a:normAutofit/>
          </a:bodyPr>
          <a:lstStyle/>
          <a:p>
            <a:r>
              <a:rPr lang="en-US" dirty="0" smtClean="0"/>
              <a:t>TRF – AP Prep:  APUSH, AP Psych, AP Lang  Create a foldable or notecards over the material you are covering in class right now, with at least 10 questions and answers.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568" y="3193303"/>
            <a:ext cx="3175000" cy="317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4734" y="3982803"/>
            <a:ext cx="5189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Quickwrite</a:t>
            </a:r>
            <a:r>
              <a:rPr lang="en-US" dirty="0" smtClean="0"/>
              <a:t>:  What does this quote mean to you?</a:t>
            </a:r>
          </a:p>
          <a:p>
            <a:endParaRPr lang="en-US" dirty="0"/>
          </a:p>
          <a:p>
            <a:r>
              <a:rPr lang="en-US" dirty="0" smtClean="0"/>
              <a:t>Answer the question of what would you do!!!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9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Friday:  What will the sentence completion section look like and feel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95" y="2121901"/>
            <a:ext cx="7923309" cy="4565301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Bellwork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 A, B, and C are points on a line in that order. If AB = 30 and BC is 20 more than AB, what does AC equal?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What formula will you use?  Highlight the words that tell you what the problem is asking. Show your work and describe the steps you took to solve the problem.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_________________________________________________________________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/>
              <a:t>Classwork:  Using the SAT work books in class complete </a:t>
            </a:r>
            <a:r>
              <a:rPr lang="en-US" smtClean="0"/>
              <a:t>pages </a:t>
            </a:r>
            <a:r>
              <a:rPr lang="en-US" smtClean="0"/>
              <a:t>400,  424, 436</a:t>
            </a:r>
            <a:endParaRPr lang="en-US" dirty="0" smtClean="0"/>
          </a:p>
          <a:p>
            <a:r>
              <a:rPr lang="en-US" dirty="0" smtClean="0"/>
              <a:t>For each sentence completion question write down whether it is a contrast, definition, or   ____.  Also, write down a list of all the words you did not recognize.</a:t>
            </a:r>
          </a:p>
          <a:p>
            <a:r>
              <a:rPr lang="en-US" dirty="0" smtClean="0"/>
              <a:t>Extra Credit Opportunity!  Define all of the words that you did not recognize from the Sentence Completion practice pages. Due Monday.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2309</TotalTime>
  <Words>531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 AVID 3 October 8th – 11th</vt:lpstr>
      <vt:lpstr>Monday Morning Meeting</vt:lpstr>
      <vt:lpstr>Monday:  What is my GPA, and what do I need to work on for the upcoming 6 weeks?</vt:lpstr>
      <vt:lpstr>PowerPoint Presentation</vt:lpstr>
      <vt:lpstr>PowerPoint Presentation</vt:lpstr>
      <vt:lpstr>Thursday:  How does collaboration help me? SMASH Books</vt:lpstr>
      <vt:lpstr>Friday:  What will the sentence completion section look like and feel like?</vt:lpstr>
    </vt:vector>
  </TitlesOfParts>
  <Company>phuhs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AVID Week 1</dc:title>
  <dc:creator>Calhoun Kerrale</dc:creator>
  <cp:lastModifiedBy>Prince Kerrale</cp:lastModifiedBy>
  <cp:revision>26</cp:revision>
  <dcterms:created xsi:type="dcterms:W3CDTF">2011-08-20T00:14:48Z</dcterms:created>
  <dcterms:modified xsi:type="dcterms:W3CDTF">2013-10-07T11:41:43Z</dcterms:modified>
</cp:coreProperties>
</file>