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70" r:id="rId4"/>
    <p:sldId id="267" r:id="rId5"/>
    <p:sldId id="268" r:id="rId6"/>
    <p:sldId id="259" r:id="rId7"/>
    <p:sldId id="271" r:id="rId8"/>
    <p:sldId id="262" r:id="rId9"/>
    <p:sldId id="263" r:id="rId10"/>
    <p:sldId id="264"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3483E2D-B19B-2A49-8C02-F08251E8CD78}" type="datetimeFigureOut">
              <a:rPr lang="en-US" smtClean="0"/>
              <a:t>9/2/13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57D4CCE-F9A8-FF4D-B906-22B641F38B3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3E2D-B19B-2A49-8C02-F08251E8CD78}"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3E2D-B19B-2A49-8C02-F08251E8CD78}"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83E2D-B19B-2A49-8C02-F08251E8CD78}"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83E2D-B19B-2A49-8C02-F08251E8CD78}"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483E2D-B19B-2A49-8C02-F08251E8CD78}"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483E2D-B19B-2A49-8C02-F08251E8CD78}" type="datetimeFigureOut">
              <a:rPr lang="en-US" smtClean="0"/>
              <a:t>9/2/13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83E2D-B19B-2A49-8C02-F08251E8CD78}" type="datetimeFigureOut">
              <a:rPr lang="en-US" smtClean="0"/>
              <a:t>9/2/13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83E2D-B19B-2A49-8C02-F08251E8CD78}" type="datetimeFigureOut">
              <a:rPr lang="en-US" smtClean="0"/>
              <a:t>9/2/13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483E2D-B19B-2A49-8C02-F08251E8CD78}" type="datetimeFigureOut">
              <a:rPr lang="en-US" smtClean="0"/>
              <a:t>9/2/13</a:t>
            </a:fld>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83E2D-B19B-2A49-8C02-F08251E8CD78}" type="datetimeFigureOut">
              <a:rPr lang="en-US" smtClean="0"/>
              <a:t>9/2/13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3483E2D-B19B-2A49-8C02-F08251E8CD78}" type="datetimeFigureOut">
              <a:rPr lang="en-US" smtClean="0"/>
              <a:t>9/2/13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57D4CCE-F9A8-FF4D-B906-22B641F38B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AVID Week 2</a:t>
            </a:r>
            <a:endParaRPr lang="en-US" dirty="0"/>
          </a:p>
        </p:txBody>
      </p:sp>
      <p:sp>
        <p:nvSpPr>
          <p:cNvPr id="3" name="Subtitle 2"/>
          <p:cNvSpPr>
            <a:spLocks noGrp="1"/>
          </p:cNvSpPr>
          <p:nvPr>
            <p:ph type="subTitle" idx="1"/>
          </p:nvPr>
        </p:nvSpPr>
        <p:spPr/>
        <p:txBody>
          <a:bodyPr/>
          <a:lstStyle/>
          <a:p>
            <a:r>
              <a:rPr lang="en-US" dirty="0" smtClean="0"/>
              <a:t>8/26/13 – 8/30/13</a:t>
            </a:r>
            <a:endParaRPr lang="en-US" dirty="0"/>
          </a:p>
        </p:txBody>
      </p:sp>
    </p:spTree>
    <p:extLst>
      <p:ext uri="{BB962C8B-B14F-4D97-AF65-F5344CB8AC3E}">
        <p14:creationId xmlns:p14="http://schemas.microsoft.com/office/powerpoint/2010/main" val="18882341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Bell Ringer</a:t>
            </a:r>
            <a:endParaRPr lang="en-US" dirty="0"/>
          </a:p>
        </p:txBody>
      </p:sp>
      <p:sp>
        <p:nvSpPr>
          <p:cNvPr id="3" name="Content Placeholder 2"/>
          <p:cNvSpPr>
            <a:spLocks noGrp="1"/>
          </p:cNvSpPr>
          <p:nvPr>
            <p:ph idx="1"/>
          </p:nvPr>
        </p:nvSpPr>
        <p:spPr/>
        <p:txBody>
          <a:bodyPr/>
          <a:lstStyle/>
          <a:p>
            <a:r>
              <a:rPr lang="en-US" dirty="0" smtClean="0"/>
              <a:t>CORNELL WAY </a:t>
            </a:r>
            <a:r>
              <a:rPr lang="en-US" smtClean="0"/>
              <a:t>Posters Presentations</a:t>
            </a:r>
            <a:endParaRPr lang="en-US" dirty="0"/>
          </a:p>
        </p:txBody>
      </p:sp>
    </p:spTree>
    <p:extLst>
      <p:ext uri="{BB962C8B-B14F-4D97-AF65-F5344CB8AC3E}">
        <p14:creationId xmlns:p14="http://schemas.microsoft.com/office/powerpoint/2010/main" val="329055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Friday:  </a:t>
            </a:r>
            <a:r>
              <a:rPr lang="en-US" dirty="0"/>
              <a:t>What do I need to be able to apply for college? </a:t>
            </a:r>
          </a:p>
        </p:txBody>
      </p:sp>
      <p:sp>
        <p:nvSpPr>
          <p:cNvPr id="3" name="Content Placeholder 2"/>
          <p:cNvSpPr>
            <a:spLocks noGrp="1"/>
          </p:cNvSpPr>
          <p:nvPr>
            <p:ph idx="1"/>
          </p:nvPr>
        </p:nvSpPr>
        <p:spPr>
          <a:xfrm>
            <a:off x="625995" y="2323652"/>
            <a:ext cx="7923309" cy="4026762"/>
          </a:xfrm>
        </p:spPr>
        <p:txBody>
          <a:bodyPr>
            <a:normAutofit/>
          </a:bodyPr>
          <a:lstStyle/>
          <a:p>
            <a:r>
              <a:rPr lang="en-US" dirty="0"/>
              <a:t>Go over the answers and create a list for the class on the board of reasons and what should be </a:t>
            </a:r>
            <a:r>
              <a:rPr lang="en-US" dirty="0" smtClean="0"/>
              <a:t>included in a college prep binder.</a:t>
            </a:r>
            <a:endParaRPr lang="en-US" dirty="0"/>
          </a:p>
          <a:p>
            <a:pPr marL="68580" indent="0">
              <a:buNone/>
            </a:pPr>
            <a:endParaRPr lang="en-US" dirty="0"/>
          </a:p>
          <a:p>
            <a:r>
              <a:rPr lang="en-US" dirty="0"/>
              <a:t>Explain tabs and help in setting up the tabs.</a:t>
            </a:r>
          </a:p>
          <a:p>
            <a:pPr marL="68580" indent="0">
              <a:buNone/>
            </a:pPr>
            <a:r>
              <a:rPr lang="en-US" dirty="0"/>
              <a:t>	</a:t>
            </a:r>
            <a:r>
              <a:rPr lang="en-US" dirty="0" smtClean="0"/>
              <a:t>College Project Binder Worksheet</a:t>
            </a:r>
          </a:p>
          <a:p>
            <a:pPr marL="68580" indent="0">
              <a:buNone/>
            </a:pPr>
            <a:r>
              <a:rPr lang="en-US" dirty="0"/>
              <a:t>	</a:t>
            </a:r>
          </a:p>
          <a:p>
            <a:r>
              <a:rPr lang="en-US" dirty="0" smtClean="0"/>
              <a:t>Create a </a:t>
            </a:r>
            <a:r>
              <a:rPr lang="en-US" dirty="0"/>
              <a:t>cover using magazines and college material.</a:t>
            </a:r>
          </a:p>
        </p:txBody>
      </p:sp>
    </p:spTree>
    <p:extLst>
      <p:ext uri="{BB962C8B-B14F-4D97-AF65-F5344CB8AC3E}">
        <p14:creationId xmlns:p14="http://schemas.microsoft.com/office/powerpoint/2010/main" val="17036305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748872" y="637989"/>
            <a:ext cx="7556313" cy="1116106"/>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Bell Ringer August 20</a:t>
            </a:r>
            <a:r>
              <a:rPr lang="en-US" baseline="30000" dirty="0" smtClean="0"/>
              <a:t>th</a:t>
            </a:r>
            <a:r>
              <a:rPr lang="en-US" dirty="0" smtClean="0"/>
              <a:t>, 2012</a:t>
            </a:r>
            <a:endParaRPr lang="en-US" dirty="0"/>
          </a:p>
        </p:txBody>
      </p:sp>
      <p:sp>
        <p:nvSpPr>
          <p:cNvPr id="12" name="Content Placeholder 2"/>
          <p:cNvSpPr txBox="1">
            <a:spLocks/>
          </p:cNvSpPr>
          <p:nvPr/>
        </p:nvSpPr>
        <p:spPr>
          <a:xfrm>
            <a:off x="498474" y="1459754"/>
            <a:ext cx="8335118" cy="5251323"/>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US" dirty="0" smtClean="0"/>
          </a:p>
        </p:txBody>
      </p:sp>
      <p:sp>
        <p:nvSpPr>
          <p:cNvPr id="4" name="Content Placeholder 3"/>
          <p:cNvSpPr>
            <a:spLocks noGrp="1"/>
          </p:cNvSpPr>
          <p:nvPr>
            <p:ph idx="1"/>
          </p:nvPr>
        </p:nvSpPr>
        <p:spPr/>
        <p:txBody>
          <a:bodyPr/>
          <a:lstStyle/>
          <a:p>
            <a:pPr marL="68580" indent="0">
              <a:buNone/>
            </a:pPr>
            <a:r>
              <a:rPr lang="en-US" dirty="0" smtClean="0"/>
              <a:t>Graffiti Wall:</a:t>
            </a:r>
          </a:p>
          <a:p>
            <a:pPr marL="68580" indent="0">
              <a:buNone/>
            </a:pPr>
            <a:endParaRPr lang="en-US" dirty="0"/>
          </a:p>
          <a:p>
            <a:pPr marL="68580" indent="0">
              <a:buNone/>
            </a:pPr>
            <a:r>
              <a:rPr lang="en-US" dirty="0" smtClean="0"/>
              <a:t>Walk around the room and list your name under any clubs or activities that you plan to participate in this year.  If your club is not listed add it to the Others page!</a:t>
            </a:r>
          </a:p>
          <a:p>
            <a:pPr marL="68580" indent="0">
              <a:buNone/>
            </a:pPr>
            <a:endParaRPr lang="en-US" dirty="0"/>
          </a:p>
        </p:txBody>
      </p:sp>
    </p:spTree>
    <p:extLst>
      <p:ext uri="{BB962C8B-B14F-4D97-AF65-F5344CB8AC3E}">
        <p14:creationId xmlns:p14="http://schemas.microsoft.com/office/powerpoint/2010/main" val="30957593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Morning Meeting</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Mon:  College Prep</a:t>
            </a:r>
          </a:p>
          <a:p>
            <a:r>
              <a:rPr lang="en-US" dirty="0" smtClean="0"/>
              <a:t>Tues:  Cornell Notes</a:t>
            </a:r>
          </a:p>
          <a:p>
            <a:r>
              <a:rPr lang="en-US" dirty="0" smtClean="0"/>
              <a:t>Wed:  College Vocab</a:t>
            </a:r>
          </a:p>
          <a:p>
            <a:r>
              <a:rPr lang="en-US" dirty="0" smtClean="0"/>
              <a:t>Thurs:  College Binders (bring in stuff to decorate the front)</a:t>
            </a:r>
          </a:p>
          <a:p>
            <a:r>
              <a:rPr lang="en-US" dirty="0" smtClean="0"/>
              <a:t>Fri:  Goal Setting</a:t>
            </a:r>
          </a:p>
          <a:p>
            <a:endParaRPr lang="en-US" dirty="0"/>
          </a:p>
        </p:txBody>
      </p:sp>
      <p:sp>
        <p:nvSpPr>
          <p:cNvPr id="4" name="Content Placeholder 3"/>
          <p:cNvSpPr>
            <a:spLocks noGrp="1"/>
          </p:cNvSpPr>
          <p:nvPr>
            <p:ph sz="quarter" idx="14"/>
          </p:nvPr>
        </p:nvSpPr>
        <p:spPr/>
        <p:txBody>
          <a:bodyPr/>
          <a:lstStyle/>
          <a:p>
            <a:r>
              <a:rPr lang="en-US" dirty="0" smtClean="0"/>
              <a:t>Birthdays</a:t>
            </a:r>
          </a:p>
          <a:p>
            <a:r>
              <a:rPr lang="en-US" dirty="0" smtClean="0"/>
              <a:t>Score Check</a:t>
            </a:r>
          </a:p>
          <a:p>
            <a:r>
              <a:rPr lang="en-US" dirty="0" smtClean="0"/>
              <a:t>Brag Basket</a:t>
            </a:r>
          </a:p>
          <a:p>
            <a:endParaRPr lang="en-US" dirty="0"/>
          </a:p>
          <a:p>
            <a:r>
              <a:rPr lang="en-US" dirty="0" smtClean="0"/>
              <a:t>NHS applications</a:t>
            </a:r>
          </a:p>
          <a:p>
            <a:r>
              <a:rPr lang="en-US" dirty="0" smtClean="0"/>
              <a:t>Picture Day</a:t>
            </a:r>
          </a:p>
          <a:p>
            <a:r>
              <a:rPr lang="en-US" dirty="0" smtClean="0"/>
              <a:t>Back to School Night</a:t>
            </a:r>
            <a:endParaRPr lang="en-US" dirty="0"/>
          </a:p>
        </p:txBody>
      </p:sp>
    </p:spTree>
    <p:extLst>
      <p:ext uri="{BB962C8B-B14F-4D97-AF65-F5344CB8AC3E}">
        <p14:creationId xmlns:p14="http://schemas.microsoft.com/office/powerpoint/2010/main" val="390421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7" y="375658"/>
            <a:ext cx="8209479" cy="1795006"/>
          </a:xfrm>
        </p:spPr>
        <p:txBody>
          <a:bodyPr>
            <a:normAutofit/>
          </a:bodyPr>
          <a:lstStyle/>
          <a:p>
            <a:r>
              <a:rPr lang="en-US" dirty="0" smtClean="0"/>
              <a:t>Monday:  </a:t>
            </a:r>
            <a:r>
              <a:rPr lang="en-US" sz="3100" dirty="0" smtClean="0"/>
              <a:t>What personal information do I need to have ready for the college application process?</a:t>
            </a:r>
            <a:endParaRPr lang="en-US" sz="3100" dirty="0"/>
          </a:p>
        </p:txBody>
      </p:sp>
      <p:sp>
        <p:nvSpPr>
          <p:cNvPr id="3" name="Content Placeholder 2"/>
          <p:cNvSpPr>
            <a:spLocks noGrp="1"/>
          </p:cNvSpPr>
          <p:nvPr>
            <p:ph idx="1"/>
          </p:nvPr>
        </p:nvSpPr>
        <p:spPr>
          <a:xfrm>
            <a:off x="572338" y="2325504"/>
            <a:ext cx="8048508" cy="4115333"/>
          </a:xfrm>
        </p:spPr>
        <p:txBody>
          <a:bodyPr>
            <a:normAutofit fontScale="92500"/>
          </a:bodyPr>
          <a:lstStyle/>
          <a:p>
            <a:r>
              <a:rPr lang="en-US" dirty="0" smtClean="0"/>
              <a:t>What volunteer opportunities do you participate in?</a:t>
            </a:r>
          </a:p>
          <a:p>
            <a:r>
              <a:rPr lang="en-US" dirty="0" smtClean="0"/>
              <a:t>What is the difference between leadership and volunteering?</a:t>
            </a:r>
          </a:p>
          <a:p>
            <a:r>
              <a:rPr lang="en-US" dirty="0" smtClean="0"/>
              <a:t>Today we are going to begin working with our college binders.</a:t>
            </a:r>
          </a:p>
          <a:p>
            <a:r>
              <a:rPr lang="en-US" dirty="0" smtClean="0"/>
              <a:t>Bring it in by Wed!</a:t>
            </a:r>
          </a:p>
          <a:p>
            <a:r>
              <a:rPr lang="en-US" dirty="0" smtClean="0"/>
              <a:t>Complete the following worksheets </a:t>
            </a:r>
          </a:p>
          <a:p>
            <a:pPr lvl="1"/>
            <a:r>
              <a:rPr lang="en-US" dirty="0" smtClean="0"/>
              <a:t>Personal Info Sheet (file cabinet)</a:t>
            </a:r>
            <a:endParaRPr lang="en-US" dirty="0"/>
          </a:p>
          <a:p>
            <a:pPr lvl="1"/>
            <a:r>
              <a:rPr lang="en-US" dirty="0" smtClean="0"/>
              <a:t>School Activities (file cabinet)</a:t>
            </a:r>
          </a:p>
          <a:p>
            <a:pPr lvl="1"/>
            <a:r>
              <a:rPr lang="en-US" dirty="0" smtClean="0"/>
              <a:t>What I want in a college! (</a:t>
            </a:r>
            <a:r>
              <a:rPr lang="en-US" dirty="0" err="1" smtClean="0"/>
              <a:t>weebly</a:t>
            </a:r>
            <a:r>
              <a:rPr lang="en-US" dirty="0" smtClean="0"/>
              <a:t>)</a:t>
            </a:r>
          </a:p>
        </p:txBody>
      </p:sp>
    </p:spTree>
    <p:extLst>
      <p:ext uri="{BB962C8B-B14F-4D97-AF65-F5344CB8AC3E}">
        <p14:creationId xmlns:p14="http://schemas.microsoft.com/office/powerpoint/2010/main" val="1619468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Bell Work  </a:t>
            </a:r>
            <a:endParaRPr lang="en-US" dirty="0"/>
          </a:p>
        </p:txBody>
      </p:sp>
      <p:sp>
        <p:nvSpPr>
          <p:cNvPr id="3" name="Content Placeholder 2"/>
          <p:cNvSpPr>
            <a:spLocks noGrp="1"/>
          </p:cNvSpPr>
          <p:nvPr>
            <p:ph idx="1"/>
          </p:nvPr>
        </p:nvSpPr>
        <p:spPr>
          <a:xfrm>
            <a:off x="1043492" y="2323652"/>
            <a:ext cx="6777317" cy="2166359"/>
          </a:xfrm>
        </p:spPr>
        <p:txBody>
          <a:bodyPr>
            <a:normAutofit lnSpcReduction="10000"/>
          </a:bodyPr>
          <a:lstStyle/>
          <a:p>
            <a:r>
              <a:rPr lang="en-US" dirty="0" smtClean="0"/>
              <a:t>What are all of the steps to Cornell Notes?</a:t>
            </a:r>
          </a:p>
          <a:p>
            <a:endParaRPr lang="en-US" dirty="0"/>
          </a:p>
          <a:p>
            <a:r>
              <a:rPr lang="en-US" dirty="0" smtClean="0"/>
              <a:t>List them in order and explain them!</a:t>
            </a:r>
          </a:p>
          <a:p>
            <a:endParaRPr lang="en-US" dirty="0"/>
          </a:p>
          <a:p>
            <a:r>
              <a:rPr lang="en-US" dirty="0" smtClean="0"/>
              <a:t>NOT a group assignment</a:t>
            </a:r>
            <a:endParaRPr lang="en-US" dirty="0"/>
          </a:p>
        </p:txBody>
      </p:sp>
    </p:spTree>
    <p:extLst>
      <p:ext uri="{BB962C8B-B14F-4D97-AF65-F5344CB8AC3E}">
        <p14:creationId xmlns:p14="http://schemas.microsoft.com/office/powerpoint/2010/main" val="279833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4120" y="673558"/>
            <a:ext cx="7556313" cy="1116106"/>
          </a:xfrm>
          <a:prstGeom prst="rect">
            <a:avLst/>
          </a:prstGeom>
        </p:spPr>
        <p:txBody>
          <a:bodyPr vert="horz" lIns="91440" tIns="45720" rIns="91440" bIns="45720" rtlCol="0" anchor="b">
            <a:normAutofit fontScale="77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Tuesday:  What are the expectations for Cornell Notes Junior year?  </a:t>
            </a:r>
            <a:endParaRPr lang="en-US" dirty="0"/>
          </a:p>
        </p:txBody>
      </p:sp>
      <p:sp>
        <p:nvSpPr>
          <p:cNvPr id="5" name="Content Placeholder 2"/>
          <p:cNvSpPr txBox="1">
            <a:spLocks/>
          </p:cNvSpPr>
          <p:nvPr/>
        </p:nvSpPr>
        <p:spPr>
          <a:xfrm>
            <a:off x="714120" y="2170664"/>
            <a:ext cx="7556313" cy="4144963"/>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Review Bell Work</a:t>
            </a:r>
          </a:p>
          <a:p>
            <a:r>
              <a:rPr lang="en-US" dirty="0" smtClean="0"/>
              <a:t>Jigsaw Cornell Way</a:t>
            </a:r>
          </a:p>
          <a:p>
            <a:r>
              <a:rPr lang="en-US" dirty="0" smtClean="0"/>
              <a:t>Create a visual representation of your letters</a:t>
            </a:r>
          </a:p>
          <a:p>
            <a:r>
              <a:rPr lang="en-US" dirty="0" smtClean="0"/>
              <a:t>Share out</a:t>
            </a:r>
          </a:p>
          <a:p>
            <a:r>
              <a:rPr lang="en-US" dirty="0" smtClean="0"/>
              <a:t>Review expectations for Junior year</a:t>
            </a:r>
          </a:p>
          <a:p>
            <a:pPr lvl="1"/>
            <a:r>
              <a:rPr lang="en-US" dirty="0" smtClean="0"/>
              <a:t>File Cabinet</a:t>
            </a:r>
          </a:p>
          <a:p>
            <a:r>
              <a:rPr lang="en-US" dirty="0" smtClean="0"/>
              <a:t>Create a rubric for Cornell Notes as a group</a:t>
            </a:r>
          </a:p>
          <a:p>
            <a:endParaRPr lang="en-US" dirty="0"/>
          </a:p>
          <a:p>
            <a:r>
              <a:rPr lang="en-US" dirty="0" smtClean="0"/>
              <a:t>Do you want and F – F – or an A?</a:t>
            </a:r>
          </a:p>
          <a:p>
            <a:endParaRPr lang="en-US" dirty="0" smtClean="0"/>
          </a:p>
          <a:p>
            <a:endParaRPr lang="en-US" dirty="0"/>
          </a:p>
        </p:txBody>
      </p:sp>
    </p:spTree>
    <p:extLst>
      <p:ext uri="{BB962C8B-B14F-4D97-AF65-F5344CB8AC3E}">
        <p14:creationId xmlns:p14="http://schemas.microsoft.com/office/powerpoint/2010/main" val="11211025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4120" y="673558"/>
            <a:ext cx="7556313" cy="1116106"/>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Wednesday:  </a:t>
            </a:r>
            <a:r>
              <a:rPr lang="en-US" dirty="0" smtClean="0"/>
              <a:t>What are the expectations for Cornell Notes Junior year?  </a:t>
            </a:r>
            <a:endParaRPr lang="en-US" dirty="0"/>
          </a:p>
        </p:txBody>
      </p:sp>
      <p:sp>
        <p:nvSpPr>
          <p:cNvPr id="5" name="Content Placeholder 2"/>
          <p:cNvSpPr txBox="1">
            <a:spLocks/>
          </p:cNvSpPr>
          <p:nvPr/>
        </p:nvSpPr>
        <p:spPr>
          <a:xfrm>
            <a:off x="714120" y="2170664"/>
            <a:ext cx="7556313" cy="4144963"/>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Review Bell Work</a:t>
            </a:r>
          </a:p>
          <a:p>
            <a:r>
              <a:rPr lang="en-US" dirty="0" smtClean="0"/>
              <a:t>Jigsaw Cornell Way</a:t>
            </a:r>
          </a:p>
          <a:p>
            <a:r>
              <a:rPr lang="en-US" dirty="0" smtClean="0"/>
              <a:t>Create a visual representation of your letters</a:t>
            </a:r>
          </a:p>
          <a:p>
            <a:r>
              <a:rPr lang="en-US" dirty="0" smtClean="0"/>
              <a:t>Share out</a:t>
            </a:r>
          </a:p>
          <a:p>
            <a:r>
              <a:rPr lang="en-US" dirty="0" smtClean="0"/>
              <a:t>Review expectations for Junior year</a:t>
            </a:r>
          </a:p>
          <a:p>
            <a:pPr lvl="1"/>
            <a:r>
              <a:rPr lang="en-US" dirty="0" smtClean="0"/>
              <a:t>File Cabinet</a:t>
            </a:r>
          </a:p>
          <a:p>
            <a:r>
              <a:rPr lang="en-US" dirty="0" smtClean="0"/>
              <a:t>Create a rubric for Cornell Notes as a group</a:t>
            </a:r>
          </a:p>
          <a:p>
            <a:endParaRPr lang="en-US" dirty="0"/>
          </a:p>
          <a:p>
            <a:r>
              <a:rPr lang="en-US" dirty="0" smtClean="0"/>
              <a:t>Do you want and F – F – or an A?</a:t>
            </a:r>
          </a:p>
          <a:p>
            <a:endParaRPr lang="en-US" dirty="0" smtClean="0"/>
          </a:p>
          <a:p>
            <a:endParaRPr lang="en-US" dirty="0"/>
          </a:p>
        </p:txBody>
      </p:sp>
    </p:spTree>
    <p:extLst>
      <p:ext uri="{BB962C8B-B14F-4D97-AF65-F5344CB8AC3E}">
        <p14:creationId xmlns:p14="http://schemas.microsoft.com/office/powerpoint/2010/main" val="549541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Bell Ringer</a:t>
            </a:r>
            <a:endParaRPr lang="en-US" dirty="0"/>
          </a:p>
        </p:txBody>
      </p:sp>
      <p:sp>
        <p:nvSpPr>
          <p:cNvPr id="3" name="Content Placeholder 2"/>
          <p:cNvSpPr>
            <a:spLocks noGrp="1"/>
          </p:cNvSpPr>
          <p:nvPr>
            <p:ph idx="1"/>
          </p:nvPr>
        </p:nvSpPr>
        <p:spPr>
          <a:xfrm>
            <a:off x="1043492" y="2323652"/>
            <a:ext cx="6777317" cy="3865766"/>
          </a:xfrm>
        </p:spPr>
        <p:txBody>
          <a:bodyPr numCol="2">
            <a:normAutofit fontScale="85000" lnSpcReduction="10000"/>
          </a:bodyPr>
          <a:lstStyle/>
          <a:p>
            <a:r>
              <a:rPr lang="en-US" dirty="0" smtClean="0"/>
              <a:t>Rate the following from your strongest area to your weakest area that you have accomplished so far in 9</a:t>
            </a:r>
            <a:r>
              <a:rPr lang="en-US" baseline="30000" dirty="0" smtClean="0"/>
              <a:t>th</a:t>
            </a:r>
            <a:r>
              <a:rPr lang="en-US" dirty="0" smtClean="0"/>
              <a:t> and 10</a:t>
            </a:r>
            <a:r>
              <a:rPr lang="en-US" baseline="30000" dirty="0" smtClean="0"/>
              <a:t>th</a:t>
            </a:r>
            <a:r>
              <a:rPr lang="en-US" dirty="0" smtClean="0"/>
              <a:t> grade.</a:t>
            </a:r>
          </a:p>
          <a:p>
            <a:endParaRPr lang="en-US" dirty="0"/>
          </a:p>
          <a:p>
            <a:r>
              <a:rPr lang="en-US" dirty="0" smtClean="0"/>
              <a:t>GPA</a:t>
            </a:r>
            <a:endParaRPr lang="en-US" dirty="0"/>
          </a:p>
          <a:p>
            <a:r>
              <a:rPr lang="en-US" dirty="0" smtClean="0"/>
              <a:t>Leadership Positions</a:t>
            </a:r>
            <a:endParaRPr lang="en-US" dirty="0"/>
          </a:p>
          <a:p>
            <a:r>
              <a:rPr lang="en-US" dirty="0" smtClean="0"/>
              <a:t>Honor’s and Awards</a:t>
            </a:r>
          </a:p>
          <a:p>
            <a:r>
              <a:rPr lang="en-US" dirty="0" smtClean="0"/>
              <a:t>Honor’s </a:t>
            </a:r>
            <a:r>
              <a:rPr lang="en-US" dirty="0"/>
              <a:t>and AP </a:t>
            </a:r>
            <a:r>
              <a:rPr lang="en-US" dirty="0" smtClean="0"/>
              <a:t>Classes</a:t>
            </a:r>
          </a:p>
          <a:p>
            <a:r>
              <a:rPr lang="en-US" dirty="0" smtClean="0"/>
              <a:t>Teachers </a:t>
            </a:r>
            <a:r>
              <a:rPr lang="en-US" dirty="0"/>
              <a:t>for Future letters of </a:t>
            </a:r>
            <a:r>
              <a:rPr lang="en-US" dirty="0" smtClean="0"/>
              <a:t>Rec</a:t>
            </a:r>
            <a:endParaRPr lang="en-US" dirty="0"/>
          </a:p>
          <a:p>
            <a:r>
              <a:rPr lang="en-US" dirty="0" smtClean="0"/>
              <a:t>Volunteer Participation</a:t>
            </a:r>
            <a:endParaRPr lang="en-US" dirty="0"/>
          </a:p>
          <a:p>
            <a:r>
              <a:rPr lang="en-US" dirty="0" smtClean="0"/>
              <a:t>Extracurricular Participation</a:t>
            </a:r>
            <a:endParaRPr lang="en-US" dirty="0"/>
          </a:p>
          <a:p>
            <a:r>
              <a:rPr lang="en-US" dirty="0" smtClean="0"/>
              <a:t>SAT</a:t>
            </a:r>
            <a:r>
              <a:rPr lang="en-US" dirty="0"/>
              <a:t>/ACT </a:t>
            </a:r>
            <a:r>
              <a:rPr lang="en-US" dirty="0" smtClean="0"/>
              <a:t>Preparation</a:t>
            </a:r>
            <a:endParaRPr lang="en-US" dirty="0"/>
          </a:p>
          <a:p>
            <a:r>
              <a:rPr lang="en-US" dirty="0" smtClean="0"/>
              <a:t>Employment</a:t>
            </a:r>
            <a:r>
              <a:rPr lang="en-US" dirty="0"/>
              <a:t>/Work </a:t>
            </a:r>
            <a:r>
              <a:rPr lang="en-US" dirty="0" smtClean="0"/>
              <a:t>History</a:t>
            </a:r>
          </a:p>
          <a:p>
            <a:endParaRPr lang="en-US" dirty="0" smtClean="0"/>
          </a:p>
          <a:p>
            <a:r>
              <a:rPr lang="en-US" dirty="0" smtClean="0"/>
              <a:t>What area should you focus on right now?</a:t>
            </a:r>
            <a:endParaRPr lang="en-US" dirty="0"/>
          </a:p>
          <a:p>
            <a:endParaRPr lang="en-US" dirty="0"/>
          </a:p>
        </p:txBody>
      </p:sp>
    </p:spTree>
    <p:extLst>
      <p:ext uri="{BB962C8B-B14F-4D97-AF65-F5344CB8AC3E}">
        <p14:creationId xmlns:p14="http://schemas.microsoft.com/office/powerpoint/2010/main" val="11737097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567" y="733428"/>
            <a:ext cx="8120051" cy="1437236"/>
          </a:xfrm>
        </p:spPr>
        <p:txBody>
          <a:bodyPr>
            <a:normAutofit/>
          </a:bodyPr>
          <a:lstStyle/>
          <a:p>
            <a:r>
              <a:rPr lang="en-US" dirty="0" smtClean="0"/>
              <a:t>Thursday:  </a:t>
            </a:r>
            <a:r>
              <a:rPr lang="en-US" sz="3100" dirty="0"/>
              <a:t>How am I doing in meeting my goals for being ready for college? </a:t>
            </a:r>
          </a:p>
        </p:txBody>
      </p:sp>
      <p:sp>
        <p:nvSpPr>
          <p:cNvPr id="3" name="Content Placeholder 2"/>
          <p:cNvSpPr>
            <a:spLocks noGrp="1"/>
          </p:cNvSpPr>
          <p:nvPr>
            <p:ph idx="1"/>
          </p:nvPr>
        </p:nvSpPr>
        <p:spPr>
          <a:xfrm>
            <a:off x="536568" y="2323652"/>
            <a:ext cx="8120050" cy="4044651"/>
          </a:xfrm>
        </p:spPr>
        <p:txBody>
          <a:bodyPr>
            <a:normAutofit fontScale="85000" lnSpcReduction="10000"/>
          </a:bodyPr>
          <a:lstStyle/>
          <a:p>
            <a:r>
              <a:rPr lang="en-US" dirty="0" smtClean="0"/>
              <a:t>Share with your table group what college you want to go to and why.  Also what career you are looking at going into.</a:t>
            </a:r>
          </a:p>
          <a:p>
            <a:endParaRPr lang="en-US" dirty="0" smtClean="0"/>
          </a:p>
          <a:p>
            <a:r>
              <a:rPr lang="en-US" dirty="0"/>
              <a:t>What is the difference between short-range, </a:t>
            </a:r>
            <a:r>
              <a:rPr lang="en-US" dirty="0" smtClean="0"/>
              <a:t>mid- </a:t>
            </a:r>
            <a:r>
              <a:rPr lang="en-US" dirty="0"/>
              <a:t>range, and long-range goals?</a:t>
            </a:r>
          </a:p>
          <a:p>
            <a:r>
              <a:rPr lang="en-US" dirty="0"/>
              <a:t>Why would you want to set all 3 for a long-range goal?</a:t>
            </a:r>
          </a:p>
          <a:p>
            <a:r>
              <a:rPr lang="en-US" dirty="0"/>
              <a:t>Today is the brainstorming for an upcoming essay you will write.</a:t>
            </a:r>
          </a:p>
          <a:p>
            <a:r>
              <a:rPr lang="en-US" dirty="0"/>
              <a:t>Work on goals – 1 academic/college, 1 personal, 1 for this </a:t>
            </a:r>
            <a:r>
              <a:rPr lang="en-US" dirty="0" smtClean="0"/>
              <a:t>semester</a:t>
            </a:r>
          </a:p>
          <a:p>
            <a:r>
              <a:rPr lang="en-US" dirty="0" smtClean="0"/>
              <a:t> </a:t>
            </a:r>
          </a:p>
          <a:p>
            <a:r>
              <a:rPr lang="en-US" dirty="0" smtClean="0"/>
              <a:t>SMASH Books</a:t>
            </a:r>
            <a:endParaRPr lang="en-US" dirty="0"/>
          </a:p>
        </p:txBody>
      </p:sp>
    </p:spTree>
    <p:extLst>
      <p:ext uri="{BB962C8B-B14F-4D97-AF65-F5344CB8AC3E}">
        <p14:creationId xmlns:p14="http://schemas.microsoft.com/office/powerpoint/2010/main" val="23282908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2151</TotalTime>
  <Words>541</Words>
  <Application>Microsoft Macintosh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 AVID Week 2</vt:lpstr>
      <vt:lpstr>PowerPoint Presentation</vt:lpstr>
      <vt:lpstr>Monday Morning Meeting</vt:lpstr>
      <vt:lpstr>Monday:  What personal information do I need to have ready for the college application process?</vt:lpstr>
      <vt:lpstr>Tuesday Bell Work  </vt:lpstr>
      <vt:lpstr>PowerPoint Presentation</vt:lpstr>
      <vt:lpstr>PowerPoint Presentation</vt:lpstr>
      <vt:lpstr>Thursday Bell Ringer</vt:lpstr>
      <vt:lpstr>Thursday:  How am I doing in meeting my goals for being ready for college? </vt:lpstr>
      <vt:lpstr>Friday Bell Ringer</vt:lpstr>
      <vt:lpstr>Friday:  What do I need to be able to apply for college? </vt:lpstr>
    </vt:vector>
  </TitlesOfParts>
  <Company>phuhs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AVID Week 1</dc:title>
  <dc:creator>Calhoun Kerrale</dc:creator>
  <cp:lastModifiedBy>Prince Kerrale</cp:lastModifiedBy>
  <cp:revision>14</cp:revision>
  <dcterms:created xsi:type="dcterms:W3CDTF">2011-08-20T00:14:48Z</dcterms:created>
  <dcterms:modified xsi:type="dcterms:W3CDTF">2013-09-02T16:53:07Z</dcterms:modified>
</cp:coreProperties>
</file>