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58" r:id="rId3"/>
    <p:sldId id="267" r:id="rId4"/>
    <p:sldId id="270" r:id="rId5"/>
    <p:sldId id="268" r:id="rId6"/>
    <p:sldId id="259" r:id="rId7"/>
    <p:sldId id="260" r:id="rId8"/>
    <p:sldId id="271" r:id="rId9"/>
    <p:sldId id="262" r:id="rId10"/>
    <p:sldId id="263" r:id="rId11"/>
    <p:sldId id="264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9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83E2D-B19B-2A49-8C02-F08251E8CD78}" type="datetimeFigureOut">
              <a:rPr lang="en-US" smtClean="0"/>
              <a:t>9/3/13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3366FF"/>
                </a:solidFill>
              </a:rPr>
              <a:t>AVID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3366FF"/>
                </a:solidFill>
              </a:rPr>
              <a:t>Week 3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9/3/13 – 9/6/13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3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60721" cy="207244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Thursday:  </a:t>
            </a:r>
            <a:r>
              <a:rPr lang="en-US" sz="3100" dirty="0" smtClean="0">
                <a:solidFill>
                  <a:srgbClr val="3366FF"/>
                </a:solidFill>
              </a:rPr>
              <a:t>What are the </a:t>
            </a:r>
            <a:br>
              <a:rPr lang="en-US" sz="3100" dirty="0" smtClean="0">
                <a:solidFill>
                  <a:srgbClr val="3366FF"/>
                </a:solidFill>
              </a:rPr>
            </a:br>
            <a:r>
              <a:rPr lang="en-US" sz="3100" dirty="0" smtClean="0">
                <a:solidFill>
                  <a:srgbClr val="3366FF"/>
                </a:solidFill>
              </a:rPr>
              <a:t>expectations for the SAT essay?</a:t>
            </a:r>
            <a:endParaRPr lang="en-US" sz="31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568" y="2323652"/>
            <a:ext cx="8120050" cy="4044651"/>
          </a:xfrm>
        </p:spPr>
        <p:txBody>
          <a:bodyPr>
            <a:normAutofit/>
          </a:bodyPr>
          <a:lstStyle/>
          <a:p>
            <a:r>
              <a:rPr lang="en-US" dirty="0"/>
              <a:t>Timed </a:t>
            </a:r>
            <a:r>
              <a:rPr lang="en-US" dirty="0" smtClean="0"/>
              <a:t>Writing:  25 minutes</a:t>
            </a:r>
            <a:endParaRPr lang="en-US" dirty="0"/>
          </a:p>
          <a:p>
            <a:endParaRPr lang="en-US" dirty="0"/>
          </a:p>
          <a:p>
            <a:r>
              <a:rPr lang="en-US" dirty="0"/>
              <a:t>What is a goal you have for the future?  Include examples, your plan of action, and the deadline with which to complete the goal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Grading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387" y="0"/>
            <a:ext cx="2718411" cy="352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90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Friday Bell Ringer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Grammar Game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29283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567" y="1708753"/>
            <a:ext cx="3112266" cy="44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Friday:  What will be on the PSAT?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995" y="2323652"/>
            <a:ext cx="7923309" cy="4026762"/>
          </a:xfrm>
        </p:spPr>
        <p:txBody>
          <a:bodyPr>
            <a:normAutofit/>
          </a:bodyPr>
          <a:lstStyle/>
          <a:p>
            <a:r>
              <a:rPr lang="en-US" dirty="0" smtClean="0"/>
              <a:t>Choose a partner and work on the PSAT scavenger hunt together. </a:t>
            </a:r>
          </a:p>
          <a:p>
            <a:endParaRPr lang="en-US" dirty="0"/>
          </a:p>
          <a:p>
            <a:r>
              <a:rPr lang="en-US" dirty="0" smtClean="0"/>
              <a:t>Use the internet, and the PSAT guide book to help you.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630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748872" y="637989"/>
            <a:ext cx="7556313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Bell Ringer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8474" y="1459754"/>
            <a:ext cx="8335118" cy="525132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NO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75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367" y="375658"/>
            <a:ext cx="8209479" cy="179500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Monday:</a:t>
            </a:r>
            <a:endParaRPr lang="en-US" sz="31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338" y="2325504"/>
            <a:ext cx="8048508" cy="4115333"/>
          </a:xfrm>
        </p:spPr>
        <p:txBody>
          <a:bodyPr>
            <a:normAutofit/>
          </a:bodyPr>
          <a:lstStyle/>
          <a:p>
            <a:r>
              <a:rPr lang="en-US" dirty="0" smtClean="0"/>
              <a:t>NO SCHOOL</a:t>
            </a:r>
          </a:p>
        </p:txBody>
      </p:sp>
    </p:spTree>
    <p:extLst>
      <p:ext uri="{BB962C8B-B14F-4D97-AF65-F5344CB8AC3E}">
        <p14:creationId xmlns:p14="http://schemas.microsoft.com/office/powerpoint/2010/main" val="1619468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Tuesday Morning Meeting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3517"/>
            <a:ext cx="3848504" cy="47056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Mon:  </a:t>
            </a:r>
            <a:r>
              <a:rPr lang="en-US" dirty="0" smtClean="0"/>
              <a:t>No School</a:t>
            </a:r>
            <a:endParaRPr lang="en-US" dirty="0" smtClean="0"/>
          </a:p>
          <a:p>
            <a:r>
              <a:rPr lang="en-US" dirty="0" smtClean="0"/>
              <a:t>Tues:  Cornell </a:t>
            </a:r>
            <a:r>
              <a:rPr lang="en-US" dirty="0" smtClean="0"/>
              <a:t>Notes Quiz &amp; college Vocab</a:t>
            </a:r>
            <a:endParaRPr lang="en-US" dirty="0" smtClean="0"/>
          </a:p>
          <a:p>
            <a:r>
              <a:rPr lang="en-US" dirty="0" smtClean="0"/>
              <a:t>Wed:  </a:t>
            </a:r>
            <a:r>
              <a:rPr lang="en-US" dirty="0" smtClean="0"/>
              <a:t>Backwards Planning</a:t>
            </a:r>
          </a:p>
          <a:p>
            <a:r>
              <a:rPr lang="en-US" dirty="0" smtClean="0"/>
              <a:t>Thurs:  SAT Essay</a:t>
            </a:r>
            <a:endParaRPr lang="en-US" dirty="0" smtClean="0"/>
          </a:p>
          <a:p>
            <a:r>
              <a:rPr lang="en-US" dirty="0" smtClean="0"/>
              <a:t>Fri</a:t>
            </a:r>
            <a:r>
              <a:rPr lang="en-US" dirty="0" smtClean="0"/>
              <a:t>:  PSAT Prep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Birthdays</a:t>
            </a:r>
          </a:p>
          <a:p>
            <a:r>
              <a:rPr lang="en-US" dirty="0" smtClean="0"/>
              <a:t>Score Check</a:t>
            </a:r>
          </a:p>
          <a:p>
            <a:r>
              <a:rPr lang="en-US" dirty="0" smtClean="0"/>
              <a:t>Brag Basket</a:t>
            </a:r>
          </a:p>
          <a:p>
            <a:endParaRPr lang="en-US" dirty="0"/>
          </a:p>
          <a:p>
            <a:r>
              <a:rPr lang="en-US" dirty="0" smtClean="0"/>
              <a:t>NHS applications Fri. </a:t>
            </a:r>
          </a:p>
          <a:p>
            <a:r>
              <a:rPr lang="en-US" dirty="0" smtClean="0"/>
              <a:t>Homecoming Nom Day Wed.</a:t>
            </a:r>
          </a:p>
          <a:p>
            <a:r>
              <a:rPr lang="en-US" dirty="0" smtClean="0"/>
              <a:t>Last day to register for SAT Fri.</a:t>
            </a:r>
          </a:p>
          <a:p>
            <a:r>
              <a:rPr lang="en-US" dirty="0" smtClean="0"/>
              <a:t>Back to School Night</a:t>
            </a:r>
          </a:p>
          <a:p>
            <a:r>
              <a:rPr lang="en-US" dirty="0" smtClean="0"/>
              <a:t>Tonight!  AVID Night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213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Tuesday Bell Work  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782012"/>
          </a:xfrm>
        </p:spPr>
        <p:txBody>
          <a:bodyPr>
            <a:normAutofit/>
          </a:bodyPr>
          <a:lstStyle/>
          <a:p>
            <a:r>
              <a:rPr lang="en-US" dirty="0" smtClean="0"/>
              <a:t>Quick Quiz &amp; Quick Survey</a:t>
            </a:r>
          </a:p>
          <a:p>
            <a:endParaRPr lang="en-US" dirty="0"/>
          </a:p>
          <a:p>
            <a:r>
              <a:rPr lang="en-US" dirty="0" smtClean="0"/>
              <a:t>List the steps to the CORNELL WAY and what they stand for.  </a:t>
            </a:r>
          </a:p>
          <a:p>
            <a:endParaRPr lang="en-US" dirty="0" smtClean="0"/>
          </a:p>
          <a:p>
            <a:r>
              <a:rPr lang="en-US" dirty="0" smtClean="0"/>
              <a:t>This is not group work!</a:t>
            </a:r>
          </a:p>
        </p:txBody>
      </p:sp>
    </p:spTree>
    <p:extLst>
      <p:ext uri="{BB962C8B-B14F-4D97-AF65-F5344CB8AC3E}">
        <p14:creationId xmlns:p14="http://schemas.microsoft.com/office/powerpoint/2010/main" val="2798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14120" y="673558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Tuesday</a:t>
            </a:r>
            <a:r>
              <a:rPr lang="en-US" dirty="0"/>
              <a:t>: :  What college vocabulary should I be familiar with?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14120" y="2170664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Create a list of all of the vocab words.  Work together with your table groups to define the terms.  This list will go into your college binders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Your table group will be responsible for 7 words.  Each word must have a FULL definition, and a visual representation.</a:t>
            </a:r>
            <a:endParaRPr lang="en-US" dirty="0"/>
          </a:p>
          <a:p>
            <a:endParaRPr lang="en-US" dirty="0"/>
          </a:p>
          <a:p>
            <a:r>
              <a:rPr lang="en-US" dirty="0"/>
              <a:t>Definitions must be in depth and not 1-simple sentence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r>
              <a:rPr lang="en-US" dirty="0" smtClean="0"/>
              <a:t>On Elmo</a:t>
            </a: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949" y="5315916"/>
            <a:ext cx="2477097" cy="131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02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Wednesday Bell Ringer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379" y="1342226"/>
            <a:ext cx="5150743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Choose a card</a:t>
            </a:r>
          </a:p>
          <a:p>
            <a:endParaRPr lang="en-US" dirty="0"/>
          </a:p>
          <a:p>
            <a:r>
              <a:rPr lang="en-US" dirty="0" smtClean="0"/>
              <a:t>With your table create a mathematical equation that will equal 4 or as close as possible.  </a:t>
            </a:r>
          </a:p>
          <a:p>
            <a:endParaRPr lang="en-US" dirty="0" smtClean="0"/>
          </a:p>
          <a:p>
            <a:r>
              <a:rPr lang="en-US" dirty="0" smtClean="0"/>
              <a:t>Write your equation on the board.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943" y="2242158"/>
            <a:ext cx="3240023" cy="369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14120" y="673558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Wednesday:  What is backwards planning and how will it benefit me?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14120" y="2170664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AVID </a:t>
            </a:r>
            <a:r>
              <a:rPr lang="en-US" dirty="0"/>
              <a:t>Contract Signing:  What are the expectations for AVID in your Junior year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Backwards mapping explanation</a:t>
            </a:r>
            <a:endParaRPr lang="en-US" b="1" dirty="0">
              <a:solidFill>
                <a:srgbClr val="777777"/>
              </a:solidFill>
              <a:latin typeface="HelveticaNeue"/>
            </a:endParaRP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Worksheet practice on wipe on wipe off </a:t>
            </a:r>
          </a:p>
          <a:p>
            <a:endParaRPr lang="en-US" dirty="0"/>
          </a:p>
          <a:p>
            <a:r>
              <a:rPr lang="en-US" dirty="0" smtClean="0"/>
              <a:t> Planner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777" y="2963816"/>
            <a:ext cx="2663085" cy="354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86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Thursday Bell Ringer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865766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dirty="0" smtClean="0"/>
              <a:t>SAT Math Question:  On Elmo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Go over 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70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2495</TotalTime>
  <Words>342</Words>
  <Application>Microsoft Macintosh PowerPoint</Application>
  <PresentationFormat>On-screen Show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Black</vt:lpstr>
      <vt:lpstr> AVID Week 3</vt:lpstr>
      <vt:lpstr>PowerPoint Presentation</vt:lpstr>
      <vt:lpstr>Monday:</vt:lpstr>
      <vt:lpstr>Tuesday Morning Meeting</vt:lpstr>
      <vt:lpstr>Tuesday Bell Work  </vt:lpstr>
      <vt:lpstr>PowerPoint Presentation</vt:lpstr>
      <vt:lpstr>Wednesday Bell Ringer</vt:lpstr>
      <vt:lpstr>PowerPoint Presentation</vt:lpstr>
      <vt:lpstr>Thursday Bell Ringer</vt:lpstr>
      <vt:lpstr>Thursday:  What are the  expectations for the SAT essay?</vt:lpstr>
      <vt:lpstr>Friday Bell Ringer</vt:lpstr>
      <vt:lpstr>Friday:  What will be on the PSAT?</vt:lpstr>
    </vt:vector>
  </TitlesOfParts>
  <Company>phuhs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AVID Week 1</dc:title>
  <dc:creator>Calhoun Kerrale</dc:creator>
  <cp:lastModifiedBy>Prince Kerrale</cp:lastModifiedBy>
  <cp:revision>28</cp:revision>
  <dcterms:created xsi:type="dcterms:W3CDTF">2011-08-20T00:14:48Z</dcterms:created>
  <dcterms:modified xsi:type="dcterms:W3CDTF">2013-09-03T14:28:44Z</dcterms:modified>
</cp:coreProperties>
</file>