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70" r:id="rId3"/>
    <p:sldId id="267" r:id="rId4"/>
    <p:sldId id="259" r:id="rId5"/>
    <p:sldId id="271" r:id="rId6"/>
    <p:sldId id="263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AVID Week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9/16/13 – 9/20/13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Morning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</a:t>
            </a:r>
            <a:r>
              <a:rPr lang="en-US" dirty="0" smtClean="0"/>
              <a:t>:  SAT Math Vocab, and Test</a:t>
            </a:r>
            <a:endParaRPr lang="en-US" dirty="0" smtClean="0"/>
          </a:p>
          <a:p>
            <a:r>
              <a:rPr lang="en-US" dirty="0" smtClean="0"/>
              <a:t>Tues:  </a:t>
            </a:r>
            <a:r>
              <a:rPr lang="en-US" dirty="0" smtClean="0"/>
              <a:t>TRF (SAT/ MATH)</a:t>
            </a:r>
            <a:endParaRPr lang="en-US" dirty="0" smtClean="0"/>
          </a:p>
          <a:p>
            <a:r>
              <a:rPr lang="en-US" dirty="0" smtClean="0"/>
              <a:t>Wed</a:t>
            </a:r>
            <a:r>
              <a:rPr lang="en-US" dirty="0" smtClean="0"/>
              <a:t>:  Perceptions</a:t>
            </a:r>
            <a:endParaRPr lang="en-US" dirty="0" smtClean="0"/>
          </a:p>
          <a:p>
            <a:r>
              <a:rPr lang="en-US" dirty="0" smtClean="0"/>
              <a:t>Thurs:  </a:t>
            </a:r>
            <a:r>
              <a:rPr lang="en-US" dirty="0" smtClean="0"/>
              <a:t>TRF (AP)</a:t>
            </a:r>
            <a:endParaRPr lang="en-US" dirty="0" smtClean="0"/>
          </a:p>
          <a:p>
            <a:r>
              <a:rPr lang="en-US" dirty="0" smtClean="0"/>
              <a:t>Fri</a:t>
            </a:r>
            <a:r>
              <a:rPr lang="en-US" dirty="0" smtClean="0"/>
              <a:t>:  Socratic Seminar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Birthdays</a:t>
            </a:r>
          </a:p>
          <a:p>
            <a:r>
              <a:rPr lang="en-US" dirty="0" smtClean="0"/>
              <a:t>Score Check</a:t>
            </a:r>
          </a:p>
          <a:p>
            <a:r>
              <a:rPr lang="en-US" dirty="0" smtClean="0"/>
              <a:t>Brag Basket</a:t>
            </a:r>
          </a:p>
          <a:p>
            <a:endParaRPr lang="en-US" dirty="0"/>
          </a:p>
          <a:p>
            <a:r>
              <a:rPr lang="en-US" dirty="0" smtClean="0"/>
              <a:t>Homecoming Court voting Wednesday</a:t>
            </a:r>
            <a:endParaRPr lang="en-US" dirty="0" smtClean="0"/>
          </a:p>
          <a:p>
            <a:r>
              <a:rPr lang="en-US" dirty="0" smtClean="0"/>
              <a:t>Fundraiser Due Tues</a:t>
            </a:r>
            <a:endParaRPr lang="en-US" dirty="0" smtClean="0"/>
          </a:p>
          <a:p>
            <a:r>
              <a:rPr lang="en-US" dirty="0" smtClean="0"/>
              <a:t>T-shirts Due Tues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1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367" y="375658"/>
            <a:ext cx="8209479" cy="1795006"/>
          </a:xfrm>
        </p:spPr>
        <p:txBody>
          <a:bodyPr>
            <a:normAutofit/>
          </a:bodyPr>
          <a:lstStyle/>
          <a:p>
            <a:r>
              <a:rPr lang="en-US" dirty="0" smtClean="0"/>
              <a:t>Monday:  </a:t>
            </a:r>
            <a:r>
              <a:rPr lang="en-US" sz="3100" dirty="0" smtClean="0"/>
              <a:t>What math terms and formulas should I know for the SAT?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325504"/>
            <a:ext cx="8048508" cy="4115333"/>
          </a:xfrm>
        </p:spPr>
        <p:txBody>
          <a:bodyPr>
            <a:normAutofit/>
          </a:bodyPr>
          <a:lstStyle/>
          <a:p>
            <a:r>
              <a:rPr lang="en-US" dirty="0" smtClean="0"/>
              <a:t>Math Vocabulary Cards – Due on Friday in a small plastic bag with your name </a:t>
            </a:r>
            <a:r>
              <a:rPr lang="en-US" dirty="0" smtClean="0"/>
              <a:t>on it.</a:t>
            </a:r>
          </a:p>
          <a:p>
            <a:r>
              <a:rPr lang="en-US" dirty="0" smtClean="0"/>
              <a:t>PSAT Math Test – you have 20 minutes to complete as many of the problems as you can.</a:t>
            </a:r>
          </a:p>
          <a:p>
            <a:r>
              <a:rPr lang="en-US" dirty="0" smtClean="0"/>
              <a:t>You may use a calculator, and show your work!</a:t>
            </a:r>
          </a:p>
          <a:p>
            <a:r>
              <a:rPr lang="en-US" dirty="0" smtClean="0"/>
              <a:t>Grading – Check and Correct for homework!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6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Tuesday:  </a:t>
            </a:r>
            <a:r>
              <a:rPr lang="en-US" dirty="0" smtClean="0"/>
              <a:t>How does inquiry help me?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TRF – Math or SAT Math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Wednesday:  </a:t>
            </a:r>
            <a:r>
              <a:rPr lang="en-US" dirty="0" smtClean="0"/>
              <a:t>How do I see myself?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687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Perceptions Worksheet</a:t>
            </a:r>
          </a:p>
          <a:p>
            <a:endParaRPr lang="en-US" dirty="0" smtClean="0"/>
          </a:p>
          <a:p>
            <a:r>
              <a:rPr lang="en-US" dirty="0" smtClean="0"/>
              <a:t>Cut out the words and put in order as to how you see yourself.  Write the words down in order from greatest to least.</a:t>
            </a:r>
          </a:p>
          <a:p>
            <a:endParaRPr lang="en-US" dirty="0"/>
          </a:p>
          <a:p>
            <a:r>
              <a:rPr lang="en-US" dirty="0" smtClean="0"/>
              <a:t>Give the words to a friend, and have that friend put the words in order according to how they see you.  Write the words down in order from greatest to least.</a:t>
            </a:r>
          </a:p>
          <a:p>
            <a:endParaRPr lang="en-US" dirty="0" smtClean="0"/>
          </a:p>
          <a:p>
            <a:r>
              <a:rPr lang="en-US" dirty="0" smtClean="0"/>
              <a:t>Homework -  Have a family member do the same thing.  Write a response paragraph as to how your perceptions, and others differed or were the same for you.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67" y="733428"/>
            <a:ext cx="8120051" cy="1437236"/>
          </a:xfrm>
        </p:spPr>
        <p:txBody>
          <a:bodyPr>
            <a:normAutofit/>
          </a:bodyPr>
          <a:lstStyle/>
          <a:p>
            <a:r>
              <a:rPr lang="en-US" dirty="0" smtClean="0"/>
              <a:t>Thursday:  </a:t>
            </a:r>
            <a:r>
              <a:rPr lang="en-US" sz="3100" dirty="0" smtClean="0"/>
              <a:t>How does collaboration help me?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68" y="2323652"/>
            <a:ext cx="8120050" cy="4044651"/>
          </a:xfrm>
        </p:spPr>
        <p:txBody>
          <a:bodyPr>
            <a:normAutofit/>
          </a:bodyPr>
          <a:lstStyle/>
          <a:p>
            <a:r>
              <a:rPr lang="en-US" dirty="0" smtClean="0"/>
              <a:t>TRF – AP Prep</a:t>
            </a:r>
          </a:p>
          <a:p>
            <a:endParaRPr lang="en-US" dirty="0"/>
          </a:p>
          <a:p>
            <a:r>
              <a:rPr lang="en-US" dirty="0" smtClean="0"/>
              <a:t>Read </a:t>
            </a:r>
            <a:r>
              <a:rPr lang="en-US" smtClean="0"/>
              <a:t>and mark the </a:t>
            </a:r>
            <a:r>
              <a:rPr lang="en-US" dirty="0" smtClean="0"/>
              <a:t>text of American Education and the IQ Trap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Friday</a:t>
            </a:r>
            <a:r>
              <a:rPr lang="en-US" dirty="0" smtClean="0"/>
              <a:t>:  What are the steps to Socratic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95" y="2323652"/>
            <a:ext cx="7923309" cy="4026762"/>
          </a:xfrm>
        </p:spPr>
        <p:txBody>
          <a:bodyPr>
            <a:normAutofit/>
          </a:bodyPr>
          <a:lstStyle/>
          <a:p>
            <a:r>
              <a:rPr lang="en-US" dirty="0" smtClean="0"/>
              <a:t>Introduce Socratic Seminar Steps</a:t>
            </a:r>
          </a:p>
          <a:p>
            <a:r>
              <a:rPr lang="en-US" dirty="0" smtClean="0"/>
              <a:t>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2202</TotalTime>
  <Words>284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 AVID Week 5</vt:lpstr>
      <vt:lpstr>Monday Morning Meeting</vt:lpstr>
      <vt:lpstr>Monday:  What math terms and formulas should I know for the SAT?</vt:lpstr>
      <vt:lpstr>PowerPoint Presentation</vt:lpstr>
      <vt:lpstr>PowerPoint Presentation</vt:lpstr>
      <vt:lpstr>Thursday:  How does collaboration help me?</vt:lpstr>
      <vt:lpstr>Friday:  What are the steps to Socratic Seminar?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Prince Kerrale</cp:lastModifiedBy>
  <cp:revision>18</cp:revision>
  <dcterms:created xsi:type="dcterms:W3CDTF">2011-08-20T00:14:48Z</dcterms:created>
  <dcterms:modified xsi:type="dcterms:W3CDTF">2013-09-15T20:18:32Z</dcterms:modified>
</cp:coreProperties>
</file>