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1"/>
  </p:sldMasterIdLst>
  <p:sldIdLst>
    <p:sldId id="256" r:id="rId2"/>
    <p:sldId id="270" r:id="rId3"/>
    <p:sldId id="267" r:id="rId4"/>
    <p:sldId id="259" r:id="rId5"/>
    <p:sldId id="260" r:id="rId6"/>
    <p:sldId id="273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15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10/6/13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10/6/13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10/6/13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10/6/13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10/6/13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10/6/13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83E2D-B19B-2A49-8C02-F08251E8CD78}" type="datetimeFigureOut">
              <a:rPr lang="en-US" smtClean="0"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3366FF"/>
                </a:solidFill>
              </a:rPr>
              <a:t>AVID </a:t>
            </a:r>
            <a:r>
              <a:rPr lang="en-US" dirty="0">
                <a:solidFill>
                  <a:srgbClr val="3366FF"/>
                </a:solidFill>
              </a:rPr>
              <a:t>4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3366FF"/>
                </a:solidFill>
              </a:rPr>
              <a:t>October 7th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10/7/13 – 10/11/13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23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Monday Morning Meeting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43516"/>
            <a:ext cx="4648200" cy="5214483"/>
          </a:xfrm>
        </p:spPr>
        <p:txBody>
          <a:bodyPr>
            <a:normAutofit/>
          </a:bodyPr>
          <a:lstStyle/>
          <a:p>
            <a:r>
              <a:rPr lang="en-US" dirty="0" smtClean="0"/>
              <a:t>Mon: </a:t>
            </a:r>
            <a:r>
              <a:rPr lang="en-US" dirty="0" smtClean="0"/>
              <a:t>Road Trip Nation</a:t>
            </a:r>
            <a:endParaRPr lang="en-US" dirty="0" smtClean="0"/>
          </a:p>
          <a:p>
            <a:r>
              <a:rPr lang="en-US" dirty="0" smtClean="0"/>
              <a:t>Tues:  Tutorial</a:t>
            </a:r>
          </a:p>
          <a:p>
            <a:r>
              <a:rPr lang="en-US" dirty="0" smtClean="0"/>
              <a:t>Wed: </a:t>
            </a:r>
            <a:r>
              <a:rPr lang="en-US" dirty="0" smtClean="0"/>
              <a:t>SMASH Books</a:t>
            </a:r>
            <a:endParaRPr lang="en-US" dirty="0" smtClean="0"/>
          </a:p>
          <a:p>
            <a:r>
              <a:rPr lang="en-US" dirty="0" smtClean="0"/>
              <a:t>Thurs: Tutorial</a:t>
            </a:r>
          </a:p>
          <a:p>
            <a:r>
              <a:rPr lang="en-US" dirty="0" smtClean="0"/>
              <a:t>Fri: </a:t>
            </a:r>
            <a:r>
              <a:rPr lang="en-US" dirty="0" smtClean="0"/>
              <a:t>Face Your Fears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Homework:  </a:t>
            </a:r>
            <a:r>
              <a:rPr lang="en-US" dirty="0" smtClean="0"/>
              <a:t>College Cube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r>
              <a:rPr lang="en-US" dirty="0"/>
              <a:t>Birthdays, Score Check, Brag Basket</a:t>
            </a:r>
          </a:p>
          <a:p>
            <a:r>
              <a:rPr lang="en-US" dirty="0"/>
              <a:t>Home Fun:  </a:t>
            </a:r>
            <a:r>
              <a:rPr lang="en-US" dirty="0" smtClean="0"/>
              <a:t>College Cubes, </a:t>
            </a:r>
            <a:r>
              <a:rPr lang="en-US" dirty="0"/>
              <a:t>Report Card Signed</a:t>
            </a:r>
          </a:p>
          <a:p>
            <a:r>
              <a:rPr lang="en-US" dirty="0"/>
              <a:t>DUE Dates!  </a:t>
            </a:r>
          </a:p>
          <a:p>
            <a:r>
              <a:rPr lang="en-US" dirty="0"/>
              <a:t>Friday</a:t>
            </a:r>
            <a:r>
              <a:rPr lang="en-US" dirty="0" smtClean="0"/>
              <a:t>:  </a:t>
            </a:r>
            <a:r>
              <a:rPr lang="en-US" dirty="0"/>
              <a:t>TRF, Cornell Notes, Report Card </a:t>
            </a:r>
            <a:r>
              <a:rPr lang="en-US" dirty="0" smtClean="0"/>
              <a:t>Signed, GPA Check, Tutorial Analysis</a:t>
            </a:r>
            <a:endParaRPr lang="en-US" dirty="0"/>
          </a:p>
          <a:p>
            <a:r>
              <a:rPr lang="en-US" dirty="0" smtClean="0"/>
              <a:t>Monday:  College Cube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13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367" y="375658"/>
            <a:ext cx="8209479" cy="179500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Monday</a:t>
            </a:r>
            <a:r>
              <a:rPr lang="en-US" dirty="0" smtClean="0">
                <a:solidFill>
                  <a:srgbClr val="3366FF"/>
                </a:solidFill>
              </a:rPr>
              <a:t>:  What is your passion?</a:t>
            </a:r>
            <a:endParaRPr lang="en-US" sz="3100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758" y="2170664"/>
            <a:ext cx="5926535" cy="41153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Gpa</a:t>
            </a:r>
            <a:r>
              <a:rPr lang="en-US" dirty="0" smtClean="0"/>
              <a:t> Check and Tutorial Analysis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does passion mean to you? Sticky Note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Road Trip Nation:  Episode 1 Season 10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Homework:  College Cube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9720" y="2496047"/>
            <a:ext cx="2794280" cy="276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468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14120" y="673558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Tuesday: How well do I collaborate?  How does inquiry help me?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14120" y="2170664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70664"/>
            <a:ext cx="8229600" cy="4525963"/>
          </a:xfrm>
        </p:spPr>
        <p:txBody>
          <a:bodyPr/>
          <a:lstStyle/>
          <a:p>
            <a:r>
              <a:rPr lang="en-US" dirty="0" smtClean="0"/>
              <a:t>TRF due before class begins</a:t>
            </a:r>
          </a:p>
          <a:p>
            <a:r>
              <a:rPr lang="en-US" dirty="0" smtClean="0"/>
              <a:t>Have all materials with you</a:t>
            </a:r>
          </a:p>
          <a:p>
            <a:r>
              <a:rPr lang="en-US" dirty="0" smtClean="0"/>
              <a:t>Work/study for the entire class period!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102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Wednesday:  What do you love to do?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4356" y="1442542"/>
            <a:ext cx="5779644" cy="518238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SMASH Books:  Define your Road!</a:t>
            </a:r>
          </a:p>
          <a:p>
            <a:endParaRPr lang="en-US" dirty="0"/>
          </a:p>
          <a:p>
            <a:r>
              <a:rPr lang="en-US" dirty="0" smtClean="0"/>
              <a:t>Page 1:  What did you love as a child?  Discover your roots!  Where  do your dreams start?</a:t>
            </a:r>
          </a:p>
          <a:p>
            <a:endParaRPr lang="en-US" dirty="0" smtClean="0"/>
          </a:p>
          <a:p>
            <a:r>
              <a:rPr lang="en-US" dirty="0" smtClean="0"/>
              <a:t>Page 2:  What do you love now?  What are your biggest dreams?  What would you do if you COULD NOT FAIL!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43295"/>
            <a:ext cx="3364356" cy="4467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9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14120" y="673558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Thursday: How well do I collaborate?  How does inquiry help me?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14120" y="2170664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70664"/>
            <a:ext cx="8229600" cy="4525963"/>
          </a:xfrm>
        </p:spPr>
        <p:txBody>
          <a:bodyPr/>
          <a:lstStyle/>
          <a:p>
            <a:r>
              <a:rPr lang="en-US" dirty="0" smtClean="0"/>
              <a:t>TRF due before class begins</a:t>
            </a:r>
          </a:p>
          <a:p>
            <a:r>
              <a:rPr lang="en-US" dirty="0" smtClean="0"/>
              <a:t>Have all materials with you</a:t>
            </a:r>
          </a:p>
          <a:p>
            <a:r>
              <a:rPr lang="en-US" dirty="0" smtClean="0"/>
              <a:t>Work/study for the entire class period!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705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94" y="107576"/>
            <a:ext cx="8964706" cy="133695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Friday:  </a:t>
            </a:r>
            <a:r>
              <a:rPr lang="en-US" dirty="0" smtClean="0">
                <a:solidFill>
                  <a:srgbClr val="3366FF"/>
                </a:solidFill>
              </a:rPr>
              <a:t>What are your biggest fears for the future?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995" y="1444532"/>
            <a:ext cx="4704979" cy="490588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HelveticaNeue"/>
              </a:rPr>
              <a:t>What is the worst that can happen?  Write it all down!</a:t>
            </a:r>
            <a:endParaRPr lang="en-US" b="1" dirty="0">
              <a:latin typeface="HelveticaNeue"/>
            </a:endParaRPr>
          </a:p>
          <a:p>
            <a:endParaRPr lang="en-US" dirty="0" smtClean="0"/>
          </a:p>
          <a:p>
            <a:r>
              <a:rPr lang="en-US" dirty="0" smtClean="0"/>
              <a:t>Throw it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0974" y="1908322"/>
            <a:ext cx="3632511" cy="241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630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2494</TotalTime>
  <Words>264</Words>
  <Application>Microsoft Macintosh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Black</vt:lpstr>
      <vt:lpstr> AVID 4 October 7th</vt:lpstr>
      <vt:lpstr>Monday Morning Meeting</vt:lpstr>
      <vt:lpstr>Monday:  What is your passion?</vt:lpstr>
      <vt:lpstr>PowerPoint Presentation</vt:lpstr>
      <vt:lpstr>Wednesday:  What do you love to do?</vt:lpstr>
      <vt:lpstr>PowerPoint Presentation</vt:lpstr>
      <vt:lpstr>Friday:  What are your biggest fears for the future?</vt:lpstr>
    </vt:vector>
  </TitlesOfParts>
  <Company>phuhs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AVID Week 1</dc:title>
  <dc:creator>Calhoun Kerrale</dc:creator>
  <cp:lastModifiedBy>Prince Kerrale</cp:lastModifiedBy>
  <cp:revision>35</cp:revision>
  <dcterms:created xsi:type="dcterms:W3CDTF">2011-08-20T00:14:48Z</dcterms:created>
  <dcterms:modified xsi:type="dcterms:W3CDTF">2013-10-06T21:13:55Z</dcterms:modified>
</cp:coreProperties>
</file>