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70" r:id="rId4"/>
    <p:sldId id="267" r:id="rId5"/>
    <p:sldId id="268" r:id="rId6"/>
    <p:sldId id="260" r:id="rId7"/>
    <p:sldId id="261" r:id="rId8"/>
    <p:sldId id="262" r:id="rId9"/>
    <p:sldId id="264" r:id="rId10"/>
    <p:sldId id="26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15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3483E2D-B19B-2A49-8C02-F08251E8CD78}" type="datetimeFigureOut">
              <a:rPr lang="en-US" smtClean="0"/>
              <a:t>8/26/13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57D4CCE-F9A8-FF4D-B906-22B641F38B3B}"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83E2D-B19B-2A49-8C02-F08251E8CD78}" type="datetimeFigureOut">
              <a:rPr lang="en-US" smtClean="0"/>
              <a:t>8/26/13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83E2D-B19B-2A49-8C02-F08251E8CD78}" type="datetimeFigureOut">
              <a:rPr lang="en-US" smtClean="0"/>
              <a:t>8/26/13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483E2D-B19B-2A49-8C02-F08251E8CD78}" type="datetimeFigureOut">
              <a:rPr lang="en-US" smtClean="0"/>
              <a:t>8/26/13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83E2D-B19B-2A49-8C02-F08251E8CD78}" type="datetimeFigureOut">
              <a:rPr lang="en-US" smtClean="0"/>
              <a:t>8/26/13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3483E2D-B19B-2A49-8C02-F08251E8CD78}" type="datetimeFigureOut">
              <a:rPr lang="en-US" smtClean="0"/>
              <a:t>8/26/13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D4CCE-F9A8-FF4D-B906-22B641F38B3B}"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483E2D-B19B-2A49-8C02-F08251E8CD78}" type="datetimeFigureOut">
              <a:rPr lang="en-US" smtClean="0"/>
              <a:t>8/26/13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483E2D-B19B-2A49-8C02-F08251E8CD78}" type="datetimeFigureOut">
              <a:rPr lang="en-US" smtClean="0"/>
              <a:t>8/26/13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83E2D-B19B-2A49-8C02-F08251E8CD78}" type="datetimeFigureOut">
              <a:rPr lang="en-US" smtClean="0"/>
              <a:t>8/26/13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3483E2D-B19B-2A49-8C02-F08251E8CD78}" type="datetimeFigureOut">
              <a:rPr lang="en-US" smtClean="0"/>
              <a:t>8/26/13</a:t>
            </a:fld>
            <a:endParaRPr lang="en-US"/>
          </a:p>
        </p:txBody>
      </p:sp>
      <p:sp>
        <p:nvSpPr>
          <p:cNvPr id="7" name="Slide Number Placeholder 6"/>
          <p:cNvSpPr>
            <a:spLocks noGrp="1"/>
          </p:cNvSpPr>
          <p:nvPr>
            <p:ph type="sldNum" sz="quarter" idx="12"/>
          </p:nvPr>
        </p:nvSpPr>
        <p:spPr/>
        <p:txBody>
          <a:bodyPr/>
          <a:lstStyle/>
          <a:p>
            <a:fld id="{F57D4CCE-F9A8-FF4D-B906-22B641F38B3B}"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83E2D-B19B-2A49-8C02-F08251E8CD78}" type="datetimeFigureOut">
              <a:rPr lang="en-US" smtClean="0"/>
              <a:t>8/26/13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3483E2D-B19B-2A49-8C02-F08251E8CD78}" type="datetimeFigureOut">
              <a:rPr lang="en-US" smtClean="0"/>
              <a:t>8/26/13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57D4CCE-F9A8-FF4D-B906-22B641F38B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AVID 4 Week 2</a:t>
            </a:r>
            <a:endParaRPr lang="en-US" dirty="0"/>
          </a:p>
        </p:txBody>
      </p:sp>
      <p:sp>
        <p:nvSpPr>
          <p:cNvPr id="3" name="Subtitle 2"/>
          <p:cNvSpPr>
            <a:spLocks noGrp="1"/>
          </p:cNvSpPr>
          <p:nvPr>
            <p:ph type="subTitle" idx="1"/>
          </p:nvPr>
        </p:nvSpPr>
        <p:spPr/>
        <p:txBody>
          <a:bodyPr/>
          <a:lstStyle/>
          <a:p>
            <a:r>
              <a:rPr lang="en-US" dirty="0" smtClean="0"/>
              <a:t>8/26/13 – 8/30/13</a:t>
            </a:r>
            <a:endParaRPr lang="en-US" dirty="0"/>
          </a:p>
        </p:txBody>
      </p:sp>
    </p:spTree>
    <p:extLst>
      <p:ext uri="{BB962C8B-B14F-4D97-AF65-F5344CB8AC3E}">
        <p14:creationId xmlns:p14="http://schemas.microsoft.com/office/powerpoint/2010/main" val="18882341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796" y="1027664"/>
            <a:ext cx="8048508" cy="1143000"/>
          </a:xfrm>
        </p:spPr>
        <p:txBody>
          <a:bodyPr>
            <a:normAutofit fontScale="90000"/>
          </a:bodyPr>
          <a:lstStyle/>
          <a:p>
            <a:r>
              <a:rPr lang="en-US" dirty="0" smtClean="0"/>
              <a:t>Friday: </a:t>
            </a:r>
            <a:r>
              <a:rPr lang="en-US" sz="2700" dirty="0" smtClean="0"/>
              <a:t> </a:t>
            </a:r>
            <a:r>
              <a:rPr lang="en-US" sz="2700" dirty="0"/>
              <a:t>What is the admission process?  What should I be doing now to be ready for admissions? </a:t>
            </a:r>
          </a:p>
        </p:txBody>
      </p:sp>
      <p:sp>
        <p:nvSpPr>
          <p:cNvPr id="3" name="Content Placeholder 2"/>
          <p:cNvSpPr>
            <a:spLocks noGrp="1"/>
          </p:cNvSpPr>
          <p:nvPr>
            <p:ph idx="1"/>
          </p:nvPr>
        </p:nvSpPr>
        <p:spPr>
          <a:xfrm>
            <a:off x="625995" y="2323652"/>
            <a:ext cx="7923309" cy="4026762"/>
          </a:xfrm>
        </p:spPr>
        <p:txBody>
          <a:bodyPr>
            <a:normAutofit/>
          </a:bodyPr>
          <a:lstStyle/>
          <a:p>
            <a:r>
              <a:rPr lang="en-US" dirty="0" smtClean="0"/>
              <a:t>Work on College Board Games</a:t>
            </a:r>
          </a:p>
          <a:p>
            <a:endParaRPr lang="en-US" dirty="0"/>
          </a:p>
          <a:p>
            <a:r>
              <a:rPr lang="en-US" dirty="0" smtClean="0"/>
              <a:t>Due on Tuesday!!! </a:t>
            </a:r>
            <a:endParaRPr lang="en-US" dirty="0"/>
          </a:p>
        </p:txBody>
      </p:sp>
    </p:spTree>
    <p:extLst>
      <p:ext uri="{BB962C8B-B14F-4D97-AF65-F5344CB8AC3E}">
        <p14:creationId xmlns:p14="http://schemas.microsoft.com/office/powerpoint/2010/main" val="17036305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748872" y="637989"/>
            <a:ext cx="7556313" cy="1116106"/>
          </a:xfrm>
          <a:prstGeom prst="rect">
            <a:avLst/>
          </a:prstGeom>
        </p:spPr>
        <p:txBody>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Bell Ringer August 20</a:t>
            </a:r>
            <a:r>
              <a:rPr lang="en-US" baseline="30000" dirty="0" smtClean="0"/>
              <a:t>th</a:t>
            </a:r>
            <a:r>
              <a:rPr lang="en-US" dirty="0" smtClean="0"/>
              <a:t>, 2012</a:t>
            </a:r>
            <a:endParaRPr lang="en-US" dirty="0"/>
          </a:p>
        </p:txBody>
      </p:sp>
      <p:sp>
        <p:nvSpPr>
          <p:cNvPr id="12" name="Content Placeholder 2"/>
          <p:cNvSpPr txBox="1">
            <a:spLocks/>
          </p:cNvSpPr>
          <p:nvPr/>
        </p:nvSpPr>
        <p:spPr>
          <a:xfrm>
            <a:off x="498474" y="1459754"/>
            <a:ext cx="8335118" cy="5251323"/>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endParaRPr lang="en-US" dirty="0" smtClean="0"/>
          </a:p>
        </p:txBody>
      </p:sp>
      <p:sp>
        <p:nvSpPr>
          <p:cNvPr id="4" name="Content Placeholder 3"/>
          <p:cNvSpPr>
            <a:spLocks noGrp="1"/>
          </p:cNvSpPr>
          <p:nvPr>
            <p:ph idx="1"/>
          </p:nvPr>
        </p:nvSpPr>
        <p:spPr/>
        <p:txBody>
          <a:bodyPr/>
          <a:lstStyle/>
          <a:p>
            <a:pPr marL="68580" indent="0">
              <a:buNone/>
            </a:pPr>
            <a:r>
              <a:rPr lang="en-US" dirty="0" smtClean="0"/>
              <a:t>Graffiti Wall:</a:t>
            </a:r>
          </a:p>
          <a:p>
            <a:pPr marL="68580" indent="0">
              <a:buNone/>
            </a:pPr>
            <a:endParaRPr lang="en-US" dirty="0"/>
          </a:p>
          <a:p>
            <a:pPr marL="68580" indent="0">
              <a:buNone/>
            </a:pPr>
            <a:r>
              <a:rPr lang="en-US" dirty="0" smtClean="0"/>
              <a:t>Walk around the room and list your name under any clubs or activities that you plan to participate in this year.  If your club is not listed add it to the Others page!</a:t>
            </a:r>
          </a:p>
          <a:p>
            <a:pPr marL="68580" indent="0">
              <a:buNone/>
            </a:pPr>
            <a:endParaRPr lang="en-US" dirty="0"/>
          </a:p>
        </p:txBody>
      </p:sp>
    </p:spTree>
    <p:extLst>
      <p:ext uri="{BB962C8B-B14F-4D97-AF65-F5344CB8AC3E}">
        <p14:creationId xmlns:p14="http://schemas.microsoft.com/office/powerpoint/2010/main" val="30957593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Morning Meeting</a:t>
            </a:r>
            <a:endParaRPr lang="en-US" dirty="0"/>
          </a:p>
        </p:txBody>
      </p:sp>
      <p:sp>
        <p:nvSpPr>
          <p:cNvPr id="3" name="Content Placeholder 2"/>
          <p:cNvSpPr>
            <a:spLocks noGrp="1"/>
          </p:cNvSpPr>
          <p:nvPr>
            <p:ph sz="quarter" idx="13"/>
          </p:nvPr>
        </p:nvSpPr>
        <p:spPr/>
        <p:txBody>
          <a:bodyPr>
            <a:normAutofit/>
          </a:bodyPr>
          <a:lstStyle/>
          <a:p>
            <a:r>
              <a:rPr lang="en-US" dirty="0" smtClean="0"/>
              <a:t>Mon:  College Prep</a:t>
            </a:r>
          </a:p>
          <a:p>
            <a:r>
              <a:rPr lang="en-US" dirty="0" smtClean="0"/>
              <a:t>Tues:  Tutorial</a:t>
            </a:r>
          </a:p>
          <a:p>
            <a:pPr lvl="2"/>
            <a:r>
              <a:rPr lang="en-US" dirty="0" smtClean="0"/>
              <a:t> POC Review</a:t>
            </a:r>
          </a:p>
          <a:p>
            <a:r>
              <a:rPr lang="en-US" dirty="0" smtClean="0"/>
              <a:t>Wed:  Cornell Notes</a:t>
            </a:r>
          </a:p>
          <a:p>
            <a:pPr lvl="1"/>
            <a:r>
              <a:rPr lang="en-US" dirty="0" smtClean="0"/>
              <a:t>College Game</a:t>
            </a:r>
          </a:p>
          <a:p>
            <a:r>
              <a:rPr lang="en-US" dirty="0" smtClean="0"/>
              <a:t>Thurs:  Tutorial</a:t>
            </a:r>
          </a:p>
          <a:p>
            <a:r>
              <a:rPr lang="en-US" dirty="0" smtClean="0"/>
              <a:t>Fri:  College Game</a:t>
            </a:r>
          </a:p>
          <a:p>
            <a:endParaRPr lang="en-US" dirty="0"/>
          </a:p>
        </p:txBody>
      </p:sp>
      <p:sp>
        <p:nvSpPr>
          <p:cNvPr id="4" name="Content Placeholder 3"/>
          <p:cNvSpPr>
            <a:spLocks noGrp="1"/>
          </p:cNvSpPr>
          <p:nvPr>
            <p:ph sz="quarter" idx="14"/>
          </p:nvPr>
        </p:nvSpPr>
        <p:spPr/>
        <p:txBody>
          <a:bodyPr/>
          <a:lstStyle/>
          <a:p>
            <a:r>
              <a:rPr lang="en-US" dirty="0" smtClean="0"/>
              <a:t>Birthdays</a:t>
            </a:r>
          </a:p>
          <a:p>
            <a:r>
              <a:rPr lang="en-US" dirty="0" smtClean="0"/>
              <a:t>Score Check</a:t>
            </a:r>
          </a:p>
          <a:p>
            <a:r>
              <a:rPr lang="en-US" dirty="0" smtClean="0"/>
              <a:t>Brag Basket</a:t>
            </a:r>
          </a:p>
          <a:p>
            <a:endParaRPr lang="en-US" dirty="0"/>
          </a:p>
          <a:p>
            <a:r>
              <a:rPr lang="en-US" dirty="0" smtClean="0"/>
              <a:t>NHS applications</a:t>
            </a:r>
          </a:p>
          <a:p>
            <a:r>
              <a:rPr lang="en-US" dirty="0" smtClean="0"/>
              <a:t>Picture Day</a:t>
            </a:r>
          </a:p>
          <a:p>
            <a:r>
              <a:rPr lang="en-US" dirty="0" smtClean="0"/>
              <a:t>Back to School Night</a:t>
            </a:r>
            <a:endParaRPr lang="en-US" dirty="0"/>
          </a:p>
        </p:txBody>
      </p:sp>
    </p:spTree>
    <p:extLst>
      <p:ext uri="{BB962C8B-B14F-4D97-AF65-F5344CB8AC3E}">
        <p14:creationId xmlns:p14="http://schemas.microsoft.com/office/powerpoint/2010/main" val="39042136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7" y="375658"/>
            <a:ext cx="8209479" cy="1795006"/>
          </a:xfrm>
        </p:spPr>
        <p:txBody>
          <a:bodyPr>
            <a:normAutofit/>
          </a:bodyPr>
          <a:lstStyle/>
          <a:p>
            <a:r>
              <a:rPr lang="en-US" dirty="0" smtClean="0"/>
              <a:t>Monday:  </a:t>
            </a:r>
            <a:r>
              <a:rPr lang="en-US" sz="3200" dirty="0"/>
              <a:t>What is the admission process?  What should I be doing now to be ready for admissions? </a:t>
            </a:r>
            <a:endParaRPr lang="en-US" sz="3100" dirty="0"/>
          </a:p>
        </p:txBody>
      </p:sp>
      <p:sp>
        <p:nvSpPr>
          <p:cNvPr id="3" name="Content Placeholder 2"/>
          <p:cNvSpPr>
            <a:spLocks noGrp="1"/>
          </p:cNvSpPr>
          <p:nvPr>
            <p:ph idx="1"/>
          </p:nvPr>
        </p:nvSpPr>
        <p:spPr>
          <a:xfrm>
            <a:off x="572338" y="2325504"/>
            <a:ext cx="8048508" cy="4115333"/>
          </a:xfrm>
        </p:spPr>
        <p:txBody>
          <a:bodyPr>
            <a:normAutofit/>
          </a:bodyPr>
          <a:lstStyle/>
          <a:p>
            <a:r>
              <a:rPr lang="en-US" dirty="0" smtClean="0"/>
              <a:t>Admissions</a:t>
            </a:r>
          </a:p>
          <a:p>
            <a:endParaRPr lang="en-US" dirty="0"/>
          </a:p>
          <a:p>
            <a:r>
              <a:rPr lang="en-US" dirty="0" smtClean="0"/>
              <a:t>Create a College Admission Board Game</a:t>
            </a:r>
          </a:p>
          <a:p>
            <a:endParaRPr lang="en-US" dirty="0"/>
          </a:p>
          <a:p>
            <a:endParaRPr lang="en-US" dirty="0" smtClean="0"/>
          </a:p>
        </p:txBody>
      </p:sp>
    </p:spTree>
    <p:extLst>
      <p:ext uri="{BB962C8B-B14F-4D97-AF65-F5344CB8AC3E}">
        <p14:creationId xmlns:p14="http://schemas.microsoft.com/office/powerpoint/2010/main" val="16194684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797" y="1027664"/>
            <a:ext cx="8191592" cy="1143000"/>
          </a:xfrm>
        </p:spPr>
        <p:txBody>
          <a:bodyPr>
            <a:normAutofit fontScale="90000"/>
          </a:bodyPr>
          <a:lstStyle/>
          <a:p>
            <a:r>
              <a:rPr lang="en-US" dirty="0" smtClean="0"/>
              <a:t>Tuesday:  </a:t>
            </a:r>
            <a:r>
              <a:rPr lang="en-US" sz="3100" dirty="0" smtClean="0"/>
              <a:t>How does inquiry help me?  How well do I collaborate?  </a:t>
            </a:r>
            <a:endParaRPr lang="en-US" sz="3100" dirty="0"/>
          </a:p>
        </p:txBody>
      </p:sp>
      <p:sp>
        <p:nvSpPr>
          <p:cNvPr id="3" name="Content Placeholder 2"/>
          <p:cNvSpPr>
            <a:spLocks noGrp="1"/>
          </p:cNvSpPr>
          <p:nvPr>
            <p:ph idx="1"/>
          </p:nvPr>
        </p:nvSpPr>
        <p:spPr>
          <a:xfrm>
            <a:off x="1043492" y="2323652"/>
            <a:ext cx="6777317" cy="2166359"/>
          </a:xfrm>
        </p:spPr>
        <p:txBody>
          <a:bodyPr>
            <a:normAutofit/>
          </a:bodyPr>
          <a:lstStyle/>
          <a:p>
            <a:r>
              <a:rPr lang="en-US" dirty="0" smtClean="0"/>
              <a:t>Turn in your TRF for grading. </a:t>
            </a:r>
          </a:p>
          <a:p>
            <a:endParaRPr lang="en-US" dirty="0"/>
          </a:p>
          <a:p>
            <a:r>
              <a:rPr lang="en-US" dirty="0" smtClean="0"/>
              <a:t>Break into subject specific groups</a:t>
            </a:r>
            <a:endParaRPr lang="en-US" dirty="0"/>
          </a:p>
        </p:txBody>
      </p:sp>
    </p:spTree>
    <p:extLst>
      <p:ext uri="{BB962C8B-B14F-4D97-AF65-F5344CB8AC3E}">
        <p14:creationId xmlns:p14="http://schemas.microsoft.com/office/powerpoint/2010/main" val="279833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Bell Ringer</a:t>
            </a:r>
            <a:endParaRPr lang="en-US" dirty="0"/>
          </a:p>
        </p:txBody>
      </p:sp>
      <p:sp>
        <p:nvSpPr>
          <p:cNvPr id="3" name="Content Placeholder 2"/>
          <p:cNvSpPr>
            <a:spLocks noGrp="1"/>
          </p:cNvSpPr>
          <p:nvPr>
            <p:ph idx="1"/>
          </p:nvPr>
        </p:nvSpPr>
        <p:spPr/>
        <p:txBody>
          <a:bodyPr>
            <a:normAutofit/>
          </a:bodyPr>
          <a:lstStyle/>
          <a:p>
            <a:r>
              <a:rPr lang="en-US" dirty="0" smtClean="0"/>
              <a:t>Work together with your group members to create a math problem that equals 4.  You must use ALL of your cards.</a:t>
            </a:r>
          </a:p>
          <a:p>
            <a:endParaRPr lang="en-US" dirty="0"/>
          </a:p>
          <a:p>
            <a:endParaRPr lang="en-US" dirty="0"/>
          </a:p>
        </p:txBody>
      </p:sp>
    </p:spTree>
    <p:extLst>
      <p:ext uri="{BB962C8B-B14F-4D97-AF65-F5344CB8AC3E}">
        <p14:creationId xmlns:p14="http://schemas.microsoft.com/office/powerpoint/2010/main" val="326192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911" y="697651"/>
            <a:ext cx="8155822" cy="1228653"/>
          </a:xfrm>
        </p:spPr>
        <p:txBody>
          <a:bodyPr>
            <a:normAutofit fontScale="90000"/>
          </a:bodyPr>
          <a:lstStyle/>
          <a:p>
            <a:r>
              <a:rPr lang="en-US" dirty="0" smtClean="0"/>
              <a:t>Wednesday: </a:t>
            </a:r>
            <a:r>
              <a:rPr lang="en-US" sz="3100" dirty="0" smtClean="0"/>
              <a:t> </a:t>
            </a:r>
            <a:r>
              <a:rPr lang="en-US" sz="3200" dirty="0"/>
              <a:t>What are the expectations for Cornell Notes in my senior year? </a:t>
            </a:r>
            <a:endParaRPr lang="en-US" sz="3100" dirty="0"/>
          </a:p>
        </p:txBody>
      </p:sp>
      <p:sp>
        <p:nvSpPr>
          <p:cNvPr id="3" name="Content Placeholder 2"/>
          <p:cNvSpPr>
            <a:spLocks noGrp="1"/>
          </p:cNvSpPr>
          <p:nvPr>
            <p:ph idx="1"/>
          </p:nvPr>
        </p:nvSpPr>
        <p:spPr/>
        <p:txBody>
          <a:bodyPr/>
          <a:lstStyle/>
          <a:p>
            <a:r>
              <a:rPr lang="en-US" dirty="0"/>
              <a:t>Review expectations of notes this year.</a:t>
            </a:r>
          </a:p>
          <a:p>
            <a:pPr marL="68580" indent="0">
              <a:buNone/>
            </a:pPr>
            <a:r>
              <a:rPr lang="en-US" dirty="0"/>
              <a:t> </a:t>
            </a:r>
          </a:p>
          <a:p>
            <a:r>
              <a:rPr lang="en-US" dirty="0"/>
              <a:t>Create a not grading rubric as a class.</a:t>
            </a:r>
          </a:p>
          <a:p>
            <a:r>
              <a:rPr lang="en-US" dirty="0"/>
              <a:t> </a:t>
            </a:r>
          </a:p>
          <a:p>
            <a:r>
              <a:rPr lang="en-US" dirty="0"/>
              <a:t>Work on College Games </a:t>
            </a:r>
          </a:p>
        </p:txBody>
      </p:sp>
    </p:spTree>
    <p:extLst>
      <p:ext uri="{BB962C8B-B14F-4D97-AF65-F5344CB8AC3E}">
        <p14:creationId xmlns:p14="http://schemas.microsoft.com/office/powerpoint/2010/main" val="33835036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109" y="1027664"/>
            <a:ext cx="7923309" cy="1143000"/>
          </a:xfrm>
        </p:spPr>
        <p:txBody>
          <a:bodyPr>
            <a:normAutofit fontScale="90000"/>
          </a:bodyPr>
          <a:lstStyle/>
          <a:p>
            <a:r>
              <a:rPr lang="en-US" dirty="0" smtClean="0"/>
              <a:t>Thursday: </a:t>
            </a:r>
            <a:r>
              <a:rPr lang="en-US" sz="3100" dirty="0"/>
              <a:t>How does inquiry help me?  How well do I collaborate? </a:t>
            </a:r>
          </a:p>
        </p:txBody>
      </p:sp>
      <p:sp>
        <p:nvSpPr>
          <p:cNvPr id="3" name="Content Placeholder 2"/>
          <p:cNvSpPr>
            <a:spLocks noGrp="1"/>
          </p:cNvSpPr>
          <p:nvPr>
            <p:ph idx="1"/>
          </p:nvPr>
        </p:nvSpPr>
        <p:spPr>
          <a:xfrm>
            <a:off x="1043492" y="2323652"/>
            <a:ext cx="6777317" cy="3865766"/>
          </a:xfrm>
        </p:spPr>
        <p:txBody>
          <a:bodyPr numCol="1">
            <a:normAutofit/>
          </a:bodyPr>
          <a:lstStyle/>
          <a:p>
            <a:r>
              <a:rPr lang="en-US" dirty="0" smtClean="0"/>
              <a:t>Turn in your TRF for grading.</a:t>
            </a:r>
          </a:p>
          <a:p>
            <a:endParaRPr lang="en-US" dirty="0"/>
          </a:p>
          <a:p>
            <a:r>
              <a:rPr lang="en-US" dirty="0" smtClean="0"/>
              <a:t>Study day – Work on 5 sets of Cornell notes</a:t>
            </a:r>
          </a:p>
          <a:p>
            <a:endParaRPr lang="en-US" dirty="0"/>
          </a:p>
          <a:p>
            <a:r>
              <a:rPr lang="en-US" dirty="0" smtClean="0"/>
              <a:t>Break into subject specific groups</a:t>
            </a:r>
            <a:endParaRPr lang="en-US" dirty="0"/>
          </a:p>
        </p:txBody>
      </p:sp>
    </p:spTree>
    <p:extLst>
      <p:ext uri="{BB962C8B-B14F-4D97-AF65-F5344CB8AC3E}">
        <p14:creationId xmlns:p14="http://schemas.microsoft.com/office/powerpoint/2010/main" val="11737097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Bell Ringer</a:t>
            </a:r>
            <a:endParaRPr lang="en-US" dirty="0"/>
          </a:p>
        </p:txBody>
      </p:sp>
      <p:sp>
        <p:nvSpPr>
          <p:cNvPr id="3" name="Content Placeholder 2"/>
          <p:cNvSpPr>
            <a:spLocks noGrp="1"/>
          </p:cNvSpPr>
          <p:nvPr>
            <p:ph idx="1"/>
          </p:nvPr>
        </p:nvSpPr>
        <p:spPr/>
        <p:txBody>
          <a:bodyPr/>
          <a:lstStyle/>
          <a:p>
            <a:r>
              <a:rPr lang="en-US" dirty="0" err="1" smtClean="0"/>
              <a:t>Quickwrite</a:t>
            </a:r>
            <a:r>
              <a:rPr lang="en-US" dirty="0" smtClean="0"/>
              <a:t>!</a:t>
            </a:r>
          </a:p>
          <a:p>
            <a:endParaRPr lang="en-US" dirty="0"/>
          </a:p>
          <a:p>
            <a:r>
              <a:rPr lang="en-US" dirty="0" smtClean="0"/>
              <a:t>What questions do I have about the college admission process?</a:t>
            </a:r>
          </a:p>
          <a:p>
            <a:endParaRPr lang="en-US" dirty="0"/>
          </a:p>
          <a:p>
            <a:r>
              <a:rPr lang="en-US" dirty="0" smtClean="0"/>
              <a:t>What should I be working on right now to be ready?</a:t>
            </a:r>
          </a:p>
          <a:p>
            <a:endParaRPr lang="en-US" dirty="0"/>
          </a:p>
        </p:txBody>
      </p:sp>
    </p:spTree>
    <p:extLst>
      <p:ext uri="{BB962C8B-B14F-4D97-AF65-F5344CB8AC3E}">
        <p14:creationId xmlns:p14="http://schemas.microsoft.com/office/powerpoint/2010/main" val="3290556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6727</TotalTime>
  <Words>289</Words>
  <Application>Microsoft Macintosh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 AVID 4 Week 2</vt:lpstr>
      <vt:lpstr>PowerPoint Presentation</vt:lpstr>
      <vt:lpstr>Monday Morning Meeting</vt:lpstr>
      <vt:lpstr>Monday:  What is the admission process?  What should I be doing now to be ready for admissions? </vt:lpstr>
      <vt:lpstr>Tuesday:  How does inquiry help me?  How well do I collaborate?  </vt:lpstr>
      <vt:lpstr>Wednesday Bell Ringer</vt:lpstr>
      <vt:lpstr>Wednesday:  What are the expectations for Cornell Notes in my senior year? </vt:lpstr>
      <vt:lpstr>Thursday: How does inquiry help me?  How well do I collaborate? </vt:lpstr>
      <vt:lpstr>Friday Bell Ringer</vt:lpstr>
      <vt:lpstr>Friday:  What is the admission process?  What should I be doing now to be ready for admissions? </vt:lpstr>
    </vt:vector>
  </TitlesOfParts>
  <Company>phuhs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AVID Week 1</dc:title>
  <dc:creator>Calhoun Kerrale</dc:creator>
  <cp:lastModifiedBy>Kerrale Prince</cp:lastModifiedBy>
  <cp:revision>17</cp:revision>
  <dcterms:created xsi:type="dcterms:W3CDTF">2011-08-20T00:14:48Z</dcterms:created>
  <dcterms:modified xsi:type="dcterms:W3CDTF">2013-08-29T15:19:24Z</dcterms:modified>
</cp:coreProperties>
</file>