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8" r:id="rId3"/>
    <p:sldId id="267" r:id="rId4"/>
    <p:sldId id="270" r:id="rId5"/>
    <p:sldId id="268" r:id="rId6"/>
    <p:sldId id="259" r:id="rId7"/>
    <p:sldId id="260" r:id="rId8"/>
    <p:sldId id="271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66FF"/>
                </a:solidFill>
              </a:rPr>
              <a:t>AVID 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Week </a:t>
            </a:r>
            <a:r>
              <a:rPr lang="en-US" dirty="0" smtClean="0">
                <a:solidFill>
                  <a:srgbClr val="3366FF"/>
                </a:solidFill>
              </a:rPr>
              <a:t>3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9/3/13 – 9/6/13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979647" cy="219635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Thursday:  </a:t>
            </a:r>
            <a:r>
              <a:rPr lang="en-US" sz="3100" dirty="0" smtClean="0">
                <a:solidFill>
                  <a:srgbClr val="3366FF"/>
                </a:solidFill>
              </a:rPr>
              <a:t>How well do I collaborate?  How does inquiry help me?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68" y="2323652"/>
            <a:ext cx="8120050" cy="404465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Friday Bell Ringer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Grammar Game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29283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567" y="1708753"/>
            <a:ext cx="3112266" cy="441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107576"/>
            <a:ext cx="8964706" cy="13369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Friday:  What are the expectations of my college essay?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2323652"/>
            <a:ext cx="7923309" cy="4026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PPT</a:t>
            </a:r>
          </a:p>
          <a:p>
            <a:endParaRPr lang="en-US" dirty="0"/>
          </a:p>
          <a:p>
            <a:r>
              <a:rPr lang="en-US" dirty="0" smtClean="0"/>
              <a:t>Get in your college groups.  Find the prompt for this years application</a:t>
            </a:r>
          </a:p>
          <a:p>
            <a:endParaRPr lang="en-US" dirty="0"/>
          </a:p>
          <a:p>
            <a:r>
              <a:rPr lang="en-US" dirty="0" smtClean="0"/>
              <a:t>Work on brainstorming ideas for your essay with your group.  Your brainstorm must be approved by the end of class.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748872" y="637989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4"/>
            <a:ext cx="8335118" cy="5251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NO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Monday: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325504"/>
            <a:ext cx="8048508" cy="4115333"/>
          </a:xfrm>
        </p:spPr>
        <p:txBody>
          <a:bodyPr>
            <a:normAutofit/>
          </a:bodyPr>
          <a:lstStyle/>
          <a:p>
            <a:r>
              <a:rPr lang="en-US" dirty="0" smtClean="0"/>
              <a:t>NO SCHOOL</a:t>
            </a:r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Tuesday Morning Meeting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3517"/>
            <a:ext cx="3848504" cy="47056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Mon:  No School</a:t>
            </a:r>
          </a:p>
          <a:p>
            <a:r>
              <a:rPr lang="en-US" dirty="0" smtClean="0"/>
              <a:t>Tues:  Tutorial</a:t>
            </a:r>
          </a:p>
          <a:p>
            <a:r>
              <a:rPr lang="en-US" dirty="0" smtClean="0"/>
              <a:t>Wed:  GPA Check and School Deadline Check</a:t>
            </a:r>
          </a:p>
          <a:p>
            <a:r>
              <a:rPr lang="en-US" dirty="0" smtClean="0"/>
              <a:t>Thurs: Tutorial</a:t>
            </a:r>
          </a:p>
          <a:p>
            <a:r>
              <a:rPr lang="en-US" dirty="0" smtClean="0"/>
              <a:t>Fri: College Essay Review and Revision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Birthdays</a:t>
            </a:r>
          </a:p>
          <a:p>
            <a:r>
              <a:rPr lang="en-US" dirty="0" smtClean="0"/>
              <a:t>Score Check</a:t>
            </a:r>
          </a:p>
          <a:p>
            <a:r>
              <a:rPr lang="en-US" dirty="0" smtClean="0"/>
              <a:t>Brag Basket</a:t>
            </a:r>
          </a:p>
          <a:p>
            <a:endParaRPr lang="en-US" dirty="0"/>
          </a:p>
          <a:p>
            <a:r>
              <a:rPr lang="en-US" dirty="0" smtClean="0"/>
              <a:t>NHS applications Fri. </a:t>
            </a:r>
          </a:p>
          <a:p>
            <a:r>
              <a:rPr lang="en-US" dirty="0" smtClean="0"/>
              <a:t>Homecoming Nom Day Wed.</a:t>
            </a:r>
          </a:p>
          <a:p>
            <a:r>
              <a:rPr lang="en-US" dirty="0" smtClean="0"/>
              <a:t>Last day to register for SAT Fri.</a:t>
            </a:r>
          </a:p>
          <a:p>
            <a:r>
              <a:rPr lang="en-US" dirty="0" smtClean="0"/>
              <a:t>Back to School Night</a:t>
            </a:r>
          </a:p>
          <a:p>
            <a:r>
              <a:rPr lang="en-US" dirty="0" smtClean="0"/>
              <a:t>Tonight!  AVID 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Tuesday Bell Work 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82012"/>
          </a:xfrm>
        </p:spPr>
        <p:txBody>
          <a:bodyPr>
            <a:normAutofit/>
          </a:bodyPr>
          <a:lstStyle/>
          <a:p>
            <a:r>
              <a:rPr lang="en-US" dirty="0" smtClean="0"/>
              <a:t>TRF Day – TRF Due Before Class</a:t>
            </a:r>
          </a:p>
        </p:txBody>
      </p:sp>
    </p:spTree>
    <p:extLst>
      <p:ext uri="{BB962C8B-B14F-4D97-AF65-F5344CB8AC3E}">
        <p14:creationId xmlns:p14="http://schemas.microsoft.com/office/powerpoint/2010/main" val="2798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09059" y="2719294"/>
            <a:ext cx="277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TRF Day!  Math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Wednesday Bell Ringer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79" y="1342226"/>
            <a:ext cx="5150743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Choose a card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With your table create a mathematical equation that will equal 4 or as close as possible.  </a:t>
            </a:r>
          </a:p>
          <a:p>
            <a:endParaRPr lang="en-US" dirty="0" smtClean="0"/>
          </a:p>
          <a:p>
            <a:r>
              <a:rPr lang="en-US" dirty="0" smtClean="0"/>
              <a:t>Write your equation on the board.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943" y="2242158"/>
            <a:ext cx="3240023" cy="369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Wednesday: What are the schools I have selected and why?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236" y="2170664"/>
            <a:ext cx="6108542" cy="433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AVID </a:t>
            </a:r>
            <a:r>
              <a:rPr lang="en-US" dirty="0"/>
              <a:t>Contract Signing:  What are the expectations for AVID in your </a:t>
            </a:r>
            <a:r>
              <a:rPr lang="en-US" dirty="0" smtClean="0"/>
              <a:t>Senior </a:t>
            </a:r>
            <a:r>
              <a:rPr lang="en-US" dirty="0"/>
              <a:t>year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College Table Topics</a:t>
            </a:r>
          </a:p>
          <a:p>
            <a:pPr lvl="1"/>
            <a:r>
              <a:rPr lang="en-US" dirty="0" smtClean="0"/>
              <a:t>Each Table Represents a Different College</a:t>
            </a:r>
          </a:p>
          <a:p>
            <a:pPr lvl="1"/>
            <a:r>
              <a:rPr lang="en-US" dirty="0" smtClean="0"/>
              <a:t>Why did you choose this school?  Have you toured it yet?  What are you worried about with the process?</a:t>
            </a:r>
          </a:p>
          <a:p>
            <a:pPr lvl="1"/>
            <a:r>
              <a:rPr lang="en-US" dirty="0" smtClean="0"/>
              <a:t>Work With the Students at the Tables to Fill In the College Chart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Calculating Your “Real” GPA</a:t>
            </a:r>
          </a:p>
          <a:p>
            <a:pPr lvl="1"/>
            <a:r>
              <a:rPr lang="en-US" dirty="0" smtClean="0"/>
              <a:t>Homework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777" y="2963816"/>
            <a:ext cx="2663085" cy="35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8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Thursday Bell Ringer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6576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dirty="0" smtClean="0"/>
              <a:t>TRF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0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2335</TotalTime>
  <Words>284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 AVID 4 Week 3</vt:lpstr>
      <vt:lpstr>PowerPoint Presentation</vt:lpstr>
      <vt:lpstr>Monday:</vt:lpstr>
      <vt:lpstr>Tuesday Morning Meeting</vt:lpstr>
      <vt:lpstr>Tuesday Bell Work  </vt:lpstr>
      <vt:lpstr>PowerPoint Presentation</vt:lpstr>
      <vt:lpstr>Wednesday Bell Ringer</vt:lpstr>
      <vt:lpstr>PowerPoint Presentation</vt:lpstr>
      <vt:lpstr>Thursday Bell Ringer</vt:lpstr>
      <vt:lpstr>Thursday:  How well do I collaborate?  How does inquiry help me?</vt:lpstr>
      <vt:lpstr>Friday Bell Ringer</vt:lpstr>
      <vt:lpstr>Friday:  What are the expectations of my college essay?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29</cp:revision>
  <dcterms:created xsi:type="dcterms:W3CDTF">2011-08-20T00:14:48Z</dcterms:created>
  <dcterms:modified xsi:type="dcterms:W3CDTF">2013-09-03T18:05:43Z</dcterms:modified>
</cp:coreProperties>
</file>