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sldIdLst>
    <p:sldId id="256" r:id="rId2"/>
    <p:sldId id="270" r:id="rId3"/>
    <p:sldId id="267" r:id="rId4"/>
    <p:sldId id="259" r:id="rId5"/>
    <p:sldId id="271" r:id="rId6"/>
    <p:sldId id="263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4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3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5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8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0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5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1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1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5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1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6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3366FF"/>
                </a:solidFill>
              </a:rPr>
              <a:t>AVID 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Week </a:t>
            </a:r>
            <a:r>
              <a:rPr lang="en-US" dirty="0" smtClean="0">
                <a:solidFill>
                  <a:srgbClr val="3366FF"/>
                </a:solidFill>
              </a:rPr>
              <a:t>4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dirty="0" smtClean="0"/>
              <a:t>/9/</a:t>
            </a:r>
            <a:r>
              <a:rPr lang="en-US" dirty="0" smtClean="0"/>
              <a:t>13 – 9</a:t>
            </a:r>
            <a:r>
              <a:rPr lang="en-US" dirty="0" smtClean="0"/>
              <a:t>/13/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Monday </a:t>
            </a:r>
            <a:r>
              <a:rPr lang="en-US" dirty="0" smtClean="0">
                <a:solidFill>
                  <a:srgbClr val="3366FF"/>
                </a:solidFill>
              </a:rPr>
              <a:t>Morning Meeting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3517"/>
            <a:ext cx="3848504" cy="47056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Mon:  No School</a:t>
            </a:r>
          </a:p>
          <a:p>
            <a:r>
              <a:rPr lang="en-US" dirty="0" smtClean="0"/>
              <a:t>Tues:  Tutorial</a:t>
            </a:r>
          </a:p>
          <a:p>
            <a:r>
              <a:rPr lang="en-US" dirty="0" smtClean="0"/>
              <a:t>Wed:  GPA Check and School Deadline Check</a:t>
            </a:r>
          </a:p>
          <a:p>
            <a:r>
              <a:rPr lang="en-US" dirty="0" smtClean="0"/>
              <a:t>Thurs: Tutorial</a:t>
            </a:r>
          </a:p>
          <a:p>
            <a:r>
              <a:rPr lang="en-US" dirty="0" smtClean="0"/>
              <a:t>Fri: College Essay Review and Revision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Birthdays</a:t>
            </a:r>
          </a:p>
          <a:p>
            <a:r>
              <a:rPr lang="en-US" dirty="0" smtClean="0"/>
              <a:t>Score Check</a:t>
            </a:r>
          </a:p>
          <a:p>
            <a:r>
              <a:rPr lang="en-US" dirty="0" smtClean="0"/>
              <a:t>Brag Basket</a:t>
            </a:r>
          </a:p>
          <a:p>
            <a:endParaRPr lang="en-US" dirty="0"/>
          </a:p>
          <a:p>
            <a:r>
              <a:rPr lang="en-US" dirty="0" smtClean="0"/>
              <a:t>NHS applications Fri. </a:t>
            </a:r>
          </a:p>
          <a:p>
            <a:r>
              <a:rPr lang="en-US" dirty="0" smtClean="0"/>
              <a:t>Homecoming Nom Day Wed.</a:t>
            </a:r>
          </a:p>
          <a:p>
            <a:r>
              <a:rPr lang="en-US" dirty="0" smtClean="0"/>
              <a:t>Last day to register for SAT Fri.</a:t>
            </a:r>
          </a:p>
          <a:p>
            <a:r>
              <a:rPr lang="en-US" dirty="0" smtClean="0"/>
              <a:t>Back to School Night</a:t>
            </a:r>
          </a:p>
          <a:p>
            <a:r>
              <a:rPr lang="en-US" dirty="0" smtClean="0"/>
              <a:t>Tonight!  AVID 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1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367" y="375658"/>
            <a:ext cx="8209479" cy="17950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Monday:</a:t>
            </a:r>
            <a:endParaRPr lang="en-US" sz="31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325504"/>
            <a:ext cx="8048508" cy="4115333"/>
          </a:xfrm>
        </p:spPr>
        <p:txBody>
          <a:bodyPr>
            <a:normAutofit/>
          </a:bodyPr>
          <a:lstStyle/>
          <a:p>
            <a:r>
              <a:rPr lang="en-US" dirty="0" smtClean="0"/>
              <a:t>GPA Check for the 1</a:t>
            </a:r>
            <a:r>
              <a:rPr lang="en-US" baseline="30000" dirty="0" smtClean="0"/>
              <a:t>st</a:t>
            </a:r>
            <a:r>
              <a:rPr lang="en-US" dirty="0" smtClean="0"/>
              <a:t> 6 weeks midway point.</a:t>
            </a:r>
          </a:p>
          <a:p>
            <a:endParaRPr lang="en-US" dirty="0"/>
          </a:p>
          <a:p>
            <a:r>
              <a:rPr lang="en-US" dirty="0" smtClean="0"/>
              <a:t>Fill-out the Weekly prep worksheet.  What more do you need to do to get the GPA you need?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946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Tuesday: How well do I collaborate?  How does inquiry help me?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2170664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09059" y="2719294"/>
            <a:ext cx="277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TRF Day!  Math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Wednesday: </a:t>
            </a:r>
            <a:r>
              <a:rPr lang="en-US" dirty="0" smtClean="0"/>
              <a:t>What is my True GPA?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236" y="2170664"/>
            <a:ext cx="6108542" cy="433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Calculate your true GPA by taking out all elective courses.</a:t>
            </a:r>
          </a:p>
          <a:p>
            <a:r>
              <a:rPr lang="en-US" dirty="0" smtClean="0"/>
              <a:t>Work on revising and updating your student resume</a:t>
            </a:r>
          </a:p>
          <a:p>
            <a:r>
              <a:rPr lang="en-US" dirty="0" smtClean="0"/>
              <a:t>SMASH Books</a:t>
            </a:r>
          </a:p>
          <a:p>
            <a:r>
              <a:rPr lang="en-US" dirty="0" smtClean="0"/>
              <a:t>Make a list of 20 things you would like to accomplish before the age of 25.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777" y="2963816"/>
            <a:ext cx="2663085" cy="35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8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8979647" cy="219635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Thursday:  </a:t>
            </a:r>
            <a:r>
              <a:rPr lang="en-US" sz="3100" dirty="0" smtClean="0">
                <a:solidFill>
                  <a:srgbClr val="3366FF"/>
                </a:solidFill>
              </a:rPr>
              <a:t>How well do I collaborate?  How does inquiry help me?</a:t>
            </a:r>
            <a:endParaRPr lang="en-US" sz="31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68" y="2323652"/>
            <a:ext cx="8120050" cy="4044651"/>
          </a:xfrm>
        </p:spPr>
        <p:txBody>
          <a:bodyPr>
            <a:normAutofit/>
          </a:bodyPr>
          <a:lstStyle/>
          <a:p>
            <a:r>
              <a:rPr lang="en-US" dirty="0" smtClean="0"/>
              <a:t>TRF – Study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9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" y="107576"/>
            <a:ext cx="8964706" cy="133695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Friday</a:t>
            </a:r>
            <a:r>
              <a:rPr lang="en-US" dirty="0" smtClean="0">
                <a:solidFill>
                  <a:srgbClr val="3366FF"/>
                </a:solidFill>
              </a:rPr>
              <a:t>: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95" y="2323652"/>
            <a:ext cx="7923309" cy="4026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No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</TotalTime>
  <Words>190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AVID 4 Week 4</vt:lpstr>
      <vt:lpstr>Monday Morning Meeting</vt:lpstr>
      <vt:lpstr>Monday:</vt:lpstr>
      <vt:lpstr>PowerPoint Presentation</vt:lpstr>
      <vt:lpstr>PowerPoint Presentation</vt:lpstr>
      <vt:lpstr>Thursday:  How well do I collaborate?  How does inquiry help me?</vt:lpstr>
      <vt:lpstr>Friday: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Prince Kerrale</cp:lastModifiedBy>
  <cp:revision>31</cp:revision>
  <dcterms:created xsi:type="dcterms:W3CDTF">2011-08-20T00:14:48Z</dcterms:created>
  <dcterms:modified xsi:type="dcterms:W3CDTF">2013-09-15T17:51:59Z</dcterms:modified>
</cp:coreProperties>
</file>