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sldIdLst>
    <p:sldId id="256" r:id="rId2"/>
    <p:sldId id="270" r:id="rId3"/>
    <p:sldId id="267" r:id="rId4"/>
    <p:sldId id="272" r:id="rId5"/>
    <p:sldId id="259" r:id="rId6"/>
    <p:sldId id="260" r:id="rId7"/>
    <p:sldId id="271" r:id="rId8"/>
    <p:sldId id="273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83E2D-B19B-2A49-8C02-F08251E8CD78}" type="datetimeFigureOut">
              <a:rPr lang="en-US" smtClean="0"/>
              <a:t>9/15/13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3366FF"/>
                </a:solidFill>
              </a:rPr>
              <a:t>AVID </a:t>
            </a:r>
            <a:r>
              <a:rPr lang="en-US" dirty="0">
                <a:solidFill>
                  <a:srgbClr val="3366FF"/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Week </a:t>
            </a:r>
            <a:r>
              <a:rPr lang="en-US" dirty="0" smtClean="0">
                <a:solidFill>
                  <a:srgbClr val="3366FF"/>
                </a:solidFill>
              </a:rPr>
              <a:t>5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dirty="0" smtClean="0"/>
              <a:t>/16/</a:t>
            </a:r>
            <a:r>
              <a:rPr lang="en-US" dirty="0" smtClean="0"/>
              <a:t>13 – 9</a:t>
            </a:r>
            <a:r>
              <a:rPr lang="en-US" dirty="0" smtClean="0"/>
              <a:t>/20/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" y="107576"/>
            <a:ext cx="8964706" cy="13369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Friday:  </a:t>
            </a:r>
            <a:r>
              <a:rPr lang="en-US" dirty="0" smtClean="0">
                <a:solidFill>
                  <a:srgbClr val="3366FF"/>
                </a:solidFill>
              </a:rPr>
              <a:t>What ar</a:t>
            </a:r>
            <a:r>
              <a:rPr lang="en-US" dirty="0" smtClean="0">
                <a:solidFill>
                  <a:srgbClr val="3366FF"/>
                </a:solidFill>
              </a:rPr>
              <a:t>e the steps to a philosophical chair?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95" y="2323652"/>
            <a:ext cx="7923309" cy="4026762"/>
          </a:xfrm>
        </p:spPr>
        <p:txBody>
          <a:bodyPr>
            <a:normAutofit/>
          </a:bodyPr>
          <a:lstStyle/>
          <a:p>
            <a:r>
              <a:rPr lang="en-US" dirty="0" smtClean="0"/>
              <a:t>Philosophical Chair</a:t>
            </a:r>
          </a:p>
          <a:p>
            <a:endParaRPr lang="en-US" dirty="0"/>
          </a:p>
          <a:p>
            <a:r>
              <a:rPr lang="en-US" dirty="0" smtClean="0"/>
              <a:t>Only 1 person at a time talks</a:t>
            </a:r>
          </a:p>
          <a:p>
            <a:r>
              <a:rPr lang="en-US" dirty="0" smtClean="0"/>
              <a:t>Use academic language and not </a:t>
            </a:r>
            <a:r>
              <a:rPr lang="en-US" smtClean="0"/>
              <a:t>personal statements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Monday </a:t>
            </a:r>
            <a:r>
              <a:rPr lang="en-US" dirty="0" smtClean="0">
                <a:solidFill>
                  <a:srgbClr val="3366FF"/>
                </a:solidFill>
              </a:rPr>
              <a:t>Morning Meeting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3517"/>
            <a:ext cx="3848504" cy="4705678"/>
          </a:xfrm>
        </p:spPr>
        <p:txBody>
          <a:bodyPr>
            <a:normAutofit/>
          </a:bodyPr>
          <a:lstStyle/>
          <a:p>
            <a:r>
              <a:rPr lang="en-US" dirty="0" smtClean="0"/>
              <a:t>Mon</a:t>
            </a:r>
            <a:r>
              <a:rPr lang="en-US" dirty="0" smtClean="0"/>
              <a:t>: SAT Prep</a:t>
            </a:r>
            <a:endParaRPr lang="en-US" dirty="0" smtClean="0"/>
          </a:p>
          <a:p>
            <a:r>
              <a:rPr lang="en-US" dirty="0" smtClean="0"/>
              <a:t>Tues:  Tutorial</a:t>
            </a:r>
          </a:p>
          <a:p>
            <a:r>
              <a:rPr lang="en-US" dirty="0" smtClean="0"/>
              <a:t>Wed</a:t>
            </a:r>
            <a:r>
              <a:rPr lang="en-US" dirty="0" smtClean="0"/>
              <a:t>: Charting the Text</a:t>
            </a:r>
            <a:endParaRPr lang="en-US" dirty="0" smtClean="0"/>
          </a:p>
          <a:p>
            <a:r>
              <a:rPr lang="en-US" dirty="0" smtClean="0"/>
              <a:t>Thurs: Tutorial</a:t>
            </a:r>
          </a:p>
          <a:p>
            <a:r>
              <a:rPr lang="en-US" dirty="0" smtClean="0"/>
              <a:t>Fri: Philosophical Chair</a:t>
            </a:r>
          </a:p>
          <a:p>
            <a:endParaRPr lang="en-US" dirty="0"/>
          </a:p>
          <a:p>
            <a:r>
              <a:rPr lang="en-US" dirty="0" smtClean="0"/>
              <a:t>Homework:  College Sweatshirt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Birthdays</a:t>
            </a:r>
          </a:p>
          <a:p>
            <a:r>
              <a:rPr lang="en-US" dirty="0" smtClean="0"/>
              <a:t>Score Check</a:t>
            </a:r>
          </a:p>
          <a:p>
            <a:r>
              <a:rPr lang="en-US" dirty="0" smtClean="0"/>
              <a:t>Brag Basket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Homecoming Court Voting Wednesday </a:t>
            </a:r>
            <a:endParaRPr lang="en-US" dirty="0"/>
          </a:p>
          <a:p>
            <a:r>
              <a:rPr lang="en-US" dirty="0" smtClean="0"/>
              <a:t>Fundraiser Due Tuesday</a:t>
            </a:r>
          </a:p>
          <a:p>
            <a:r>
              <a:rPr lang="en-US" dirty="0" smtClean="0"/>
              <a:t>T-shirt Sales End Tuesday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21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367" y="375658"/>
            <a:ext cx="8209479" cy="17950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Monday</a:t>
            </a:r>
            <a:r>
              <a:rPr lang="en-US" dirty="0" smtClean="0">
                <a:solidFill>
                  <a:srgbClr val="3366FF"/>
                </a:solidFill>
              </a:rPr>
              <a:t>:  Due Friday</a:t>
            </a:r>
            <a:endParaRPr lang="en-US" sz="3100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338" y="2325504"/>
            <a:ext cx="8048508" cy="41153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College Sweatshirt Project:</a:t>
            </a:r>
          </a:p>
          <a:p>
            <a:r>
              <a:rPr lang="en-US" dirty="0" smtClean="0"/>
              <a:t>Write</a:t>
            </a:r>
            <a:r>
              <a:rPr lang="en-US" dirty="0"/>
              <a:t>/Draw the name and logo of the school the wish to attend in the middle of the sweatshirt.</a:t>
            </a:r>
          </a:p>
          <a:p>
            <a:r>
              <a:rPr lang="en-US" dirty="0"/>
              <a:t>On the left sleeve write your best academic strengths</a:t>
            </a:r>
          </a:p>
          <a:p>
            <a:r>
              <a:rPr lang="en-US" dirty="0"/>
              <a:t>On the right sleeve write your best personal qualities</a:t>
            </a:r>
          </a:p>
          <a:p>
            <a:r>
              <a:rPr lang="en-US" dirty="0"/>
              <a:t>Above the sweatshirt write a post-college goal you are striving for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46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Monday:  What is my area of weakness on the SAT/ACT?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Which test are you registered </a:t>
            </a:r>
            <a:r>
              <a:rPr lang="en-US" dirty="0" smtClean="0"/>
              <a:t>for right now, and the date?  You need to show me the registration for a grade.</a:t>
            </a:r>
          </a:p>
          <a:p>
            <a:r>
              <a:rPr lang="en-US" dirty="0" smtClean="0"/>
              <a:t>Which test do you prefer?</a:t>
            </a:r>
            <a:endParaRPr lang="en-US" dirty="0"/>
          </a:p>
          <a:p>
            <a:r>
              <a:rPr lang="en-US" dirty="0"/>
              <a:t>What are your past </a:t>
            </a:r>
            <a:r>
              <a:rPr lang="en-US" dirty="0" smtClean="0"/>
              <a:t>scores?</a:t>
            </a:r>
            <a:endParaRPr lang="en-US" dirty="0"/>
          </a:p>
          <a:p>
            <a:r>
              <a:rPr lang="en-US" dirty="0"/>
              <a:t>What is your super </a:t>
            </a:r>
            <a:r>
              <a:rPr lang="en-US" dirty="0" smtClean="0"/>
              <a:t>score?</a:t>
            </a:r>
            <a:endParaRPr lang="en-US" dirty="0"/>
          </a:p>
          <a:p>
            <a:r>
              <a:rPr lang="en-US" dirty="0"/>
              <a:t>Have you sent your </a:t>
            </a:r>
            <a:r>
              <a:rPr lang="en-US" dirty="0" smtClean="0"/>
              <a:t>scores?</a:t>
            </a:r>
            <a:endParaRPr lang="en-US" dirty="0"/>
          </a:p>
          <a:p>
            <a:r>
              <a:rPr lang="en-US" dirty="0"/>
              <a:t>What area do you need to work on?</a:t>
            </a:r>
          </a:p>
          <a:p>
            <a:r>
              <a:rPr lang="en-US" dirty="0"/>
              <a:t>Break into groups to work on the area of weakness.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9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Tuesday: How well do I collaborate?  How does inquiry help me?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70664"/>
            <a:ext cx="8229600" cy="4525963"/>
          </a:xfrm>
        </p:spPr>
        <p:txBody>
          <a:bodyPr/>
          <a:lstStyle/>
          <a:p>
            <a:r>
              <a:rPr lang="en-US" dirty="0" smtClean="0"/>
              <a:t>TRF due before class begins</a:t>
            </a:r>
          </a:p>
          <a:p>
            <a:r>
              <a:rPr lang="en-US" dirty="0" smtClean="0"/>
              <a:t>Have all materials with you</a:t>
            </a:r>
          </a:p>
          <a:p>
            <a:r>
              <a:rPr lang="en-US" dirty="0" smtClean="0"/>
              <a:t>Work/study for the entire class period!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Wednesday Bell Ringer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79" y="1342226"/>
            <a:ext cx="5150743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10 minute Cornell Note Check</a:t>
            </a:r>
          </a:p>
          <a:p>
            <a:endParaRPr lang="en-US" dirty="0"/>
          </a:p>
          <a:p>
            <a:r>
              <a:rPr lang="en-US" dirty="0" smtClean="0"/>
              <a:t>Take 10 minutes to review your notes, highlight, and create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Wednesday: </a:t>
            </a:r>
            <a:r>
              <a:rPr lang="en-US" dirty="0" smtClean="0"/>
              <a:t>What are the benefits of charting the text?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4236" y="2170664"/>
            <a:ext cx="6108542" cy="433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Read Alligator Alley</a:t>
            </a:r>
          </a:p>
          <a:p>
            <a:r>
              <a:rPr lang="en-US" dirty="0" err="1" smtClean="0"/>
              <a:t>Makr</a:t>
            </a:r>
            <a:r>
              <a:rPr lang="en-US" dirty="0" smtClean="0"/>
              <a:t> the Text</a:t>
            </a:r>
          </a:p>
          <a:p>
            <a:r>
              <a:rPr lang="en-US" dirty="0" smtClean="0"/>
              <a:t>Chart the Text for the characters immoral behaviors</a:t>
            </a:r>
          </a:p>
          <a:p>
            <a:r>
              <a:rPr lang="en-US" dirty="0" smtClean="0"/>
              <a:t>Rate the characters on their immoral behavior.</a:t>
            </a:r>
          </a:p>
          <a:p>
            <a:r>
              <a:rPr lang="en-US" dirty="0" smtClean="0"/>
              <a:t>1 is the least and 5 is the most</a:t>
            </a:r>
          </a:p>
          <a:p>
            <a:r>
              <a:rPr lang="en-US" dirty="0" smtClean="0"/>
              <a:t>Write  summary of your number 1 character with evidence from the article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777" y="2963816"/>
            <a:ext cx="2663085" cy="354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8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120" y="673558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Thursday: </a:t>
            </a:r>
            <a:r>
              <a:rPr lang="en-US" dirty="0" smtClean="0"/>
              <a:t>How well do I collaborate?  How does inquiry help me?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4120" y="217066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70664"/>
            <a:ext cx="8229600" cy="4525963"/>
          </a:xfrm>
        </p:spPr>
        <p:txBody>
          <a:bodyPr/>
          <a:lstStyle/>
          <a:p>
            <a:r>
              <a:rPr lang="en-US" dirty="0" smtClean="0"/>
              <a:t>TRF due before class begins</a:t>
            </a:r>
          </a:p>
          <a:p>
            <a:r>
              <a:rPr lang="en-US" dirty="0" smtClean="0"/>
              <a:t>Have all materials with you</a:t>
            </a:r>
          </a:p>
          <a:p>
            <a:r>
              <a:rPr lang="en-US" dirty="0" smtClean="0"/>
              <a:t>Work/study for the entire class period!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0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Friday Bell Ringer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Alligator Alley article, and your summary.</a:t>
            </a:r>
          </a:p>
          <a:p>
            <a:endParaRPr lang="en-US" dirty="0"/>
          </a:p>
          <a:p>
            <a:r>
              <a:rPr lang="en-US" dirty="0" smtClean="0"/>
              <a:t>Go stand underneath the character you chose as your number 1</a:t>
            </a:r>
          </a:p>
          <a:p>
            <a:endParaRPr lang="en-US" dirty="0"/>
          </a:p>
          <a:p>
            <a:r>
              <a:rPr lang="en-US" dirty="0" smtClean="0"/>
              <a:t>Review Philosophical Chair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2351</TotalTime>
  <Words>395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 AVID 4 Week 5</vt:lpstr>
      <vt:lpstr>Monday Morning Meeting</vt:lpstr>
      <vt:lpstr>Monday:  Due Friday</vt:lpstr>
      <vt:lpstr>Monday:  What is my area of weakness on the SAT/ACT?</vt:lpstr>
      <vt:lpstr>PowerPoint Presentation</vt:lpstr>
      <vt:lpstr>Wednesday Bell Ringer</vt:lpstr>
      <vt:lpstr>PowerPoint Presentation</vt:lpstr>
      <vt:lpstr>PowerPoint Presentation</vt:lpstr>
      <vt:lpstr>Friday Bell Ringer</vt:lpstr>
      <vt:lpstr>Friday:  What are the steps to a philosophical chair?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Prince Kerrale</cp:lastModifiedBy>
  <cp:revision>31</cp:revision>
  <dcterms:created xsi:type="dcterms:W3CDTF">2011-08-20T00:14:48Z</dcterms:created>
  <dcterms:modified xsi:type="dcterms:W3CDTF">2013-09-15T18:08:45Z</dcterms:modified>
</cp:coreProperties>
</file>