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sldIdLst>
    <p:sldId id="256" r:id="rId2"/>
    <p:sldId id="257" r:id="rId3"/>
    <p:sldId id="258" r:id="rId4"/>
    <p:sldId id="270" r:id="rId5"/>
    <p:sldId id="271" r:id="rId6"/>
    <p:sldId id="273" r:id="rId7"/>
    <p:sldId id="266" r:id="rId8"/>
    <p:sldId id="267" r:id="rId9"/>
    <p:sldId id="269" r:id="rId10"/>
    <p:sldId id="259" r:id="rId11"/>
    <p:sldId id="263" r:id="rId12"/>
    <p:sldId id="268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1/17/12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92" r:id="rId13"/>
    <p:sldLayoutId id="2147483993" r:id="rId14"/>
    <p:sldLayoutId id="2147483994" r:id="rId15"/>
    <p:sldLayoutId id="214748399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the students have to say about AVID!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PHUHS AVID Class of 2011 - 2012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36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WICR:  Writing, Inquiry, Collaboration, and Reading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“WICR and AVID have been 2 of the most important resources that I use in school.”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  <a:endParaRPr lang="en-US" dirty="0"/>
          </a:p>
          <a:p>
            <a:r>
              <a:rPr lang="en-US" dirty="0" smtClean="0"/>
              <a:t>“WICR has helped me to achieve great things.  One of these is my notes!”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Writing “WICR can be very helpful in all of your classes, because at some point you’re going to have to write something for a class…even math.”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238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other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 have become more engaged in class discussions and even simply answering questions.”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  <a:endParaRPr lang="en-US" dirty="0"/>
          </a:p>
          <a:p>
            <a:r>
              <a:rPr lang="en-US" dirty="0" smtClean="0"/>
              <a:t>“Before AVID I was embarrassed and ashamed if I didn’t understand something, but this year I have learned that I can talk to teachers.  Now that I have a closer relationship with my teachers I understand the material better.”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  <a:endParaRPr lang="en-US" dirty="0"/>
          </a:p>
          <a:p>
            <a:r>
              <a:rPr lang="en-US" dirty="0" smtClean="0"/>
              <a:t>“AVID is the most important class I have.  It’s the only class that helps me in all of my other subjects.”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</p:txBody>
      </p:sp>
    </p:spTree>
    <p:extLst>
      <p:ext uri="{BB962C8B-B14F-4D97-AF65-F5344CB8AC3E}">
        <p14:creationId xmlns:p14="http://schemas.microsoft.com/office/powerpoint/2010/main" val="695604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other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“AVID really put me on the right track to pay attention to my grades and not mess up my beginning years in high school.  They count the most after all!”  9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  <a:endParaRPr lang="en-US" dirty="0"/>
          </a:p>
          <a:p>
            <a:r>
              <a:rPr lang="en-US" dirty="0"/>
              <a:t>“The practicing before the PSAT was very helpful to me.</a:t>
            </a:r>
            <a:r>
              <a:rPr lang="en-US" dirty="0" smtClean="0"/>
              <a:t>”  9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“I have become more organized by my gigantic binder; even though it’s a pain...,it’s useful because I have all my school work.”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21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other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“I’ve learned how to talk to teachers and that is important because I have an IEP.”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“In AVID I have learned to ‘think like a teacher’. When I get ready for a test I write level 2 and 3 questions to study.”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/>
              <a:t>“I have learned to use my time wisely and to take advantage of my day, and to have more fun.”  10</a:t>
            </a:r>
            <a:r>
              <a:rPr lang="en-US" baseline="30000" dirty="0"/>
              <a:t>th</a:t>
            </a:r>
            <a:r>
              <a:rPr lang="en-US" dirty="0"/>
              <a:t> grader </a:t>
            </a:r>
            <a:r>
              <a:rPr lang="en-US" dirty="0" smtClean="0"/>
              <a:t>PHUHS</a:t>
            </a:r>
          </a:p>
          <a:p>
            <a:r>
              <a:rPr lang="en-US" dirty="0"/>
              <a:t>“AVID has taught me time management.  I play two sports, so I really need to have a good grasp on my time.”  10</a:t>
            </a:r>
            <a:r>
              <a:rPr lang="en-US" baseline="30000" dirty="0"/>
              <a:t>th</a:t>
            </a:r>
            <a:r>
              <a:rPr lang="en-US" dirty="0"/>
              <a:t> grader PHUHS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2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does AVID mean to you?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90" y="1686520"/>
            <a:ext cx="8764085" cy="4934637"/>
          </a:xfrm>
        </p:spPr>
        <p:txBody>
          <a:bodyPr>
            <a:normAutofit/>
          </a:bodyPr>
          <a:lstStyle/>
          <a:p>
            <a:r>
              <a:rPr lang="en-US" dirty="0" smtClean="0"/>
              <a:t>“The dictionary definition of </a:t>
            </a:r>
            <a:r>
              <a:rPr lang="en-US" b="1" u="sng" dirty="0" smtClean="0"/>
              <a:t>avid</a:t>
            </a:r>
            <a:r>
              <a:rPr lang="en-US" dirty="0" smtClean="0"/>
              <a:t> is showing great enthusiasm for, or interest in. And this is exactly what AVID is, it’s a group of students that are interested in getting into a great college by starting now in high school.”  9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“It is a class for people who can go farther </a:t>
            </a:r>
            <a:r>
              <a:rPr lang="en-US" dirty="0" smtClean="0"/>
              <a:t>than </a:t>
            </a:r>
            <a:r>
              <a:rPr lang="en-US" dirty="0" smtClean="0"/>
              <a:t>what others can.  They are people who have a goal, and motivation to get where they want to go.”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“In my opinion AVID is a good system and anyone who doesn’t take advantage of it is not very smart.”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</p:txBody>
      </p:sp>
    </p:spTree>
    <p:extLst>
      <p:ext uri="{BB962C8B-B14F-4D97-AF65-F5344CB8AC3E}">
        <p14:creationId xmlns:p14="http://schemas.microsoft.com/office/powerpoint/2010/main" val="28097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does AVID mean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“AVID…..”It makes me feel so special to be in the AVID class, because not everyone can be in it.”  9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“AVID to </a:t>
            </a:r>
            <a:r>
              <a:rPr lang="en-US" dirty="0" smtClean="0"/>
              <a:t>me it </a:t>
            </a:r>
            <a:r>
              <a:rPr lang="en-US" dirty="0" smtClean="0"/>
              <a:t>isn’t just a class, it’s a privilege.”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“When I first joined the class I honestly </a:t>
            </a:r>
            <a:r>
              <a:rPr lang="en-US" dirty="0" smtClean="0"/>
              <a:t>had </a:t>
            </a:r>
            <a:r>
              <a:rPr lang="en-US" dirty="0" smtClean="0"/>
              <a:t>no idea what it </a:t>
            </a:r>
            <a:r>
              <a:rPr lang="en-US" dirty="0" smtClean="0"/>
              <a:t>was, </a:t>
            </a:r>
            <a:r>
              <a:rPr lang="en-US" dirty="0" smtClean="0"/>
              <a:t>or what we were going to do.  AVID has taught me many things.  I have been able to </a:t>
            </a:r>
            <a:r>
              <a:rPr lang="en-US" dirty="0" smtClean="0"/>
              <a:t>keep </a:t>
            </a:r>
            <a:r>
              <a:rPr lang="en-US" dirty="0" smtClean="0"/>
              <a:t>up my grades and maintain a 3.0 or higher.”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What does AVID mean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 think it’s an amazing opportunity to be in AVID and I’m really thankful for it.”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“Ever since I have been in AVID I have been more aware of my grades, and the strategies I have been using in school.”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“To me AVID means getting good grades and taking honor level classes.  AVID is helping me become prepared for college, and how to apply for them.”  10</a:t>
            </a:r>
            <a:r>
              <a:rPr lang="en-US" baseline="30000" dirty="0" smtClean="0"/>
              <a:t>th</a:t>
            </a:r>
            <a:r>
              <a:rPr lang="en-US" dirty="0" smtClean="0"/>
              <a:t> grade PHUHS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4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What does AVID mean to you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“AVID has taught me me self-determination, teamwork, and most importantly, responsibility as a young adult in a very large world.”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“I didn’t really care about college, because I didn’t see a need for it.  But when I got invited to the AVID program, it really opened my eyes to a life I could have if I do well in school.”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“I feel like we are a family because we will be together until we graduate.”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26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What does AVID mean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“AVID is special because it makes me want to work harder and do better in school.”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“AVID is my favorite class.  It is the class I look forward to.”  9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“AVID is more than a class to me.  It’s a way to my future, my way to a better education.”  9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AVID is the 1</a:t>
            </a:r>
            <a:r>
              <a:rPr lang="en-US" baseline="30000" dirty="0" smtClean="0"/>
              <a:t>st</a:t>
            </a:r>
            <a:r>
              <a:rPr lang="en-US" dirty="0" smtClean="0"/>
              <a:t> step toward my goals.  Even though I have a </a:t>
            </a:r>
            <a:r>
              <a:rPr lang="en-US" dirty="0" err="1" smtClean="0"/>
              <a:t>looooong</a:t>
            </a:r>
            <a:r>
              <a:rPr lang="en-US" dirty="0" smtClean="0"/>
              <a:t> way to go. I’m on the right path.”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PUHS.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6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does AVID mean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“All of my classes have been affected by AVID and I am glad they are.”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“I am very grateful for this class and hope to learn everything it has to offer.”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“Without AVID I would probably not be getting as good of grades as I am now.”  10</a:t>
            </a:r>
            <a:r>
              <a:rPr lang="en-US" baseline="30000" dirty="0" smtClean="0"/>
              <a:t>th</a:t>
            </a:r>
            <a:r>
              <a:rPr lang="en-US" dirty="0" smtClean="0"/>
              <a:t> grade PHUHS</a:t>
            </a:r>
          </a:p>
          <a:p>
            <a:r>
              <a:rPr lang="en-US" dirty="0" smtClean="0"/>
              <a:t>“I’ve learned more about improving my grades in this one class then I ever have.”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9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does AVID mean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721" y="1905000"/>
            <a:ext cx="8826535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“Being in AVID makes me feel like a successful student who will succeed in their future.”  9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  <a:endParaRPr lang="en-US" dirty="0"/>
          </a:p>
          <a:p>
            <a:r>
              <a:rPr lang="en-US" dirty="0" smtClean="0"/>
              <a:t>“Without AVID I wouldn’t care as much about school like I did last year.  I like school more now.”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  <a:endParaRPr lang="en-US" dirty="0"/>
          </a:p>
          <a:p>
            <a:r>
              <a:rPr lang="en-US" dirty="0" smtClean="0"/>
              <a:t>“I love everything about AVID!”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r>
              <a:rPr lang="en-US" dirty="0" smtClean="0"/>
              <a:t>“I’ve learned personal lessons too, like let go of drama and focus on my future.  This class helped be make the biggest decision of my life – Early College!”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37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does AVID mean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“Before AVID, I was very unorganized and didn’t know how to be prepared.  I never knew anything about how important grades and GPA are towards my future.”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  <a:endParaRPr lang="en-US" dirty="0"/>
          </a:p>
          <a:p>
            <a:r>
              <a:rPr lang="en-US" dirty="0" smtClean="0"/>
              <a:t>“It makes me feel supported and my classmates are like my family.”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 </a:t>
            </a:r>
          </a:p>
          <a:p>
            <a:r>
              <a:rPr lang="en-US" dirty="0" smtClean="0"/>
              <a:t>“AVID is a class that will help me achieve my goals and dreams.”  10</a:t>
            </a:r>
            <a:r>
              <a:rPr lang="en-US" baseline="30000" dirty="0" smtClean="0"/>
              <a:t>th</a:t>
            </a:r>
            <a:r>
              <a:rPr lang="en-US" dirty="0" smtClean="0"/>
              <a:t> grader PHUHS</a:t>
            </a:r>
          </a:p>
        </p:txBody>
      </p:sp>
    </p:spTree>
    <p:extLst>
      <p:ext uri="{BB962C8B-B14F-4D97-AF65-F5344CB8AC3E}">
        <p14:creationId xmlns:p14="http://schemas.microsoft.com/office/powerpoint/2010/main" val="185920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156</TotalTime>
  <Words>1222</Words>
  <Application>Microsoft Macintosh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Travelogue</vt:lpstr>
      <vt:lpstr>What the students have to say about AVID!</vt:lpstr>
      <vt:lpstr>What does AVID mean to you?</vt:lpstr>
      <vt:lpstr>What does AVID mean to you?</vt:lpstr>
      <vt:lpstr>What does AVID mean to you?</vt:lpstr>
      <vt:lpstr>What does AVID mean to you?</vt:lpstr>
      <vt:lpstr>What does AVID mean to you?</vt:lpstr>
      <vt:lpstr>What does AVID mean to you?</vt:lpstr>
      <vt:lpstr>What does AVID mean to you?</vt:lpstr>
      <vt:lpstr>What does AVID mean to you?</vt:lpstr>
      <vt:lpstr>WICR:  Writing, Inquiry, Collaboration, and Reading</vt:lpstr>
      <vt:lpstr>Impact on other classes</vt:lpstr>
      <vt:lpstr>Impact on other classes</vt:lpstr>
      <vt:lpstr>Impact on other classes</vt:lpstr>
    </vt:vector>
  </TitlesOfParts>
  <Company>phuhs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students have to say about AVID!</dc:title>
  <dc:creator>Calhoun Kerrale</dc:creator>
  <cp:lastModifiedBy>Calhoun Kerrale</cp:lastModifiedBy>
  <cp:revision>15</cp:revision>
  <dcterms:created xsi:type="dcterms:W3CDTF">2012-01-17T16:01:34Z</dcterms:created>
  <dcterms:modified xsi:type="dcterms:W3CDTF">2012-01-17T18:48:58Z</dcterms:modified>
</cp:coreProperties>
</file>