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3483E2D-B19B-2A49-8C02-F08251E8CD78}" type="datetimeFigureOut">
              <a:rPr lang="en-US" smtClean="0"/>
              <a:t>9/2/12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9/2/12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9/2/12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AVID Week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8-22-11 – 8-26-11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poster about your future goals.  These can be short term or long term goals.</a:t>
            </a:r>
          </a:p>
          <a:p>
            <a:endParaRPr lang="en-US" dirty="0"/>
          </a:p>
          <a:p>
            <a:r>
              <a:rPr lang="en-US" dirty="0" smtClean="0"/>
              <a:t>Use details to describe your goals.  Be definitive!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poster about your future goals.  These can be short term or long term goals.</a:t>
            </a:r>
          </a:p>
          <a:p>
            <a:endParaRPr lang="en-US" dirty="0"/>
          </a:p>
          <a:p>
            <a:r>
              <a:rPr lang="en-US" dirty="0" smtClean="0"/>
              <a:t>Use details to describe your goals.  Be definitive!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Bell Ringer August 20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98474" y="1459754"/>
            <a:ext cx="8335118" cy="525132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Create </a:t>
            </a:r>
            <a:r>
              <a:rPr lang="en-US" dirty="0" smtClean="0"/>
              <a:t>a Name Tag with your FIRST and LAST NAME that you want to be called in class.</a:t>
            </a:r>
          </a:p>
          <a:p>
            <a:r>
              <a:rPr lang="en-US" dirty="0" smtClean="0"/>
              <a:t>In the 4 Corners of your name tag put your favorite candy, best </a:t>
            </a:r>
            <a:r>
              <a:rPr lang="en-US" dirty="0"/>
              <a:t>t</a:t>
            </a:r>
            <a:r>
              <a:rPr lang="en-US" dirty="0" smtClean="0"/>
              <a:t>hing </a:t>
            </a:r>
            <a:r>
              <a:rPr lang="en-US" dirty="0"/>
              <a:t>a</a:t>
            </a:r>
            <a:r>
              <a:rPr lang="en-US" dirty="0" smtClean="0"/>
              <a:t>bout AVID, your favorite musician, and what college you want to attend.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8475" y="5271477"/>
            <a:ext cx="7937038" cy="1459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 First, Last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48094" y="5270280"/>
            <a:ext cx="178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Favorite Candy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01795" y="6309479"/>
            <a:ext cx="1933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College 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8474" y="5251323"/>
            <a:ext cx="263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Thing About AVID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8474" y="6309479"/>
            <a:ext cx="203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Favorite Musician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5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 to your group and tell who your favorite musician is.</a:t>
            </a:r>
          </a:p>
          <a:p>
            <a:endParaRPr lang="en-US" dirty="0"/>
          </a:p>
          <a:p>
            <a:r>
              <a:rPr lang="en-US" dirty="0" smtClean="0"/>
              <a:t>You have 5 minutes to chat and color!!!!  </a:t>
            </a:r>
          </a:p>
          <a:p>
            <a:endParaRPr lang="en-US" dirty="0"/>
          </a:p>
          <a:p>
            <a:r>
              <a:rPr lang="en-US" dirty="0" smtClean="0"/>
              <a:t>Table Level Voices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6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450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pen fill-out two manila folders and one </a:t>
            </a:r>
          </a:p>
          <a:p>
            <a:pPr marL="68580" indent="0">
              <a:buNone/>
            </a:pPr>
            <a:r>
              <a:rPr lang="en-US" dirty="0" smtClean="0"/>
              <a:t>file tab with </a:t>
            </a:r>
            <a:r>
              <a:rPr lang="en-US" dirty="0"/>
              <a:t>your </a:t>
            </a:r>
          </a:p>
          <a:p>
            <a:pPr lvl="6"/>
            <a:r>
              <a:rPr lang="en-US" sz="2400" b="1" dirty="0" smtClean="0"/>
              <a:t>LAST NAME, FIRST NAME</a:t>
            </a:r>
          </a:p>
          <a:p>
            <a:pPr marL="1490472" lvl="6" indent="0">
              <a:buNone/>
            </a:pPr>
            <a:endParaRPr lang="en-US" sz="2400" b="1" dirty="0"/>
          </a:p>
          <a:p>
            <a:r>
              <a:rPr lang="en-US" dirty="0" smtClean="0"/>
              <a:t>Clothespin with just your FIRST NAME and Last Initial</a:t>
            </a:r>
          </a:p>
          <a:p>
            <a:endParaRPr lang="en-US" dirty="0"/>
          </a:p>
          <a:p>
            <a:r>
              <a:rPr lang="en-US" dirty="0" smtClean="0"/>
              <a:t>Attendance</a:t>
            </a:r>
          </a:p>
          <a:p>
            <a:endParaRPr lang="en-US" dirty="0" smtClean="0"/>
          </a:p>
          <a:p>
            <a:r>
              <a:rPr lang="en-US" dirty="0" smtClean="0"/>
              <a:t>Explain Name Cards</a:t>
            </a:r>
          </a:p>
          <a:p>
            <a:endParaRPr lang="en-US" dirty="0"/>
          </a:p>
          <a:p>
            <a:r>
              <a:rPr lang="en-US" dirty="0" smtClean="0"/>
              <a:t>Backpack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Monday, August 20</a:t>
            </a:r>
            <a:r>
              <a:rPr lang="en-US" baseline="30000" smtClean="0"/>
              <a:t>th</a:t>
            </a:r>
            <a:r>
              <a:rPr lang="en-US" smtClean="0"/>
              <a:t>, 2012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120" y="2170664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Essential Question:   How can I succeed in this class?</a:t>
            </a:r>
          </a:p>
          <a:p>
            <a:r>
              <a:rPr lang="en-US" sz="2800" dirty="0" smtClean="0"/>
              <a:t>Name Tags:  Decorate</a:t>
            </a:r>
          </a:p>
          <a:p>
            <a:r>
              <a:rPr lang="en-US" sz="2800" dirty="0" err="1" smtClean="0"/>
              <a:t>Powerpoint</a:t>
            </a:r>
            <a:r>
              <a:rPr lang="en-US" sz="2800" dirty="0" smtClean="0"/>
              <a:t> Intro of Classroom Procedures</a:t>
            </a:r>
          </a:p>
          <a:p>
            <a:r>
              <a:rPr lang="en-US" sz="2800" dirty="0" smtClean="0"/>
              <a:t>HMWK:  Print the Syllabus and get it signed!</a:t>
            </a:r>
          </a:p>
          <a:p>
            <a:r>
              <a:rPr lang="en-US" sz="2800" dirty="0" smtClean="0"/>
              <a:t>Print Essential </a:t>
            </a:r>
            <a:r>
              <a:rPr lang="en-US" sz="2800" smtClean="0"/>
              <a:t>Question Learning Log</a:t>
            </a:r>
            <a:endParaRPr lang="en-US" sz="2800" dirty="0" smtClean="0"/>
          </a:p>
          <a:p>
            <a:r>
              <a:rPr lang="en-US" sz="2800" dirty="0" err="1" smtClean="0"/>
              <a:t>Phuhsavid.weebly.com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8-21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Choose a card</a:t>
            </a:r>
          </a:p>
          <a:p>
            <a:endParaRPr lang="en-US" dirty="0"/>
          </a:p>
          <a:p>
            <a:r>
              <a:rPr lang="en-US" dirty="0" smtClean="0"/>
              <a:t>Find 6 people (at least 3 people must be different from yesterday) and create a </a:t>
            </a:r>
            <a:r>
              <a:rPr lang="en-US" dirty="0" err="1" smtClean="0"/>
              <a:t>mathmatical</a:t>
            </a:r>
            <a:r>
              <a:rPr lang="en-US" dirty="0" smtClean="0"/>
              <a:t> equation that will equal 50 or as close as possible.  The first group done wins a prize.</a:t>
            </a:r>
          </a:p>
          <a:p>
            <a:endParaRPr lang="en-US" dirty="0"/>
          </a:p>
          <a:p>
            <a:r>
              <a:rPr lang="en-US" dirty="0" smtClean="0"/>
              <a:t>Write down the essential question for the day.  </a:t>
            </a:r>
          </a:p>
          <a:p>
            <a:endParaRPr lang="en-US" dirty="0" smtClean="0"/>
          </a:p>
          <a:p>
            <a:r>
              <a:rPr lang="en-US" dirty="0" smtClean="0"/>
              <a:t>Share with your group what you love best about AVID!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98640"/>
          </a:xfrm>
        </p:spPr>
        <p:txBody>
          <a:bodyPr/>
          <a:lstStyle/>
          <a:p>
            <a:r>
              <a:rPr lang="en-US" dirty="0" smtClean="0"/>
              <a:t>8-21-12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Question:  What are the requirements of the AVID program?</a:t>
            </a:r>
          </a:p>
          <a:p>
            <a:r>
              <a:rPr lang="en-US" dirty="0" err="1" smtClean="0"/>
              <a:t>Powerpoint</a:t>
            </a:r>
            <a:r>
              <a:rPr lang="en-US" dirty="0" smtClean="0"/>
              <a:t> over classroom procedures, and AVID expectations.</a:t>
            </a:r>
          </a:p>
          <a:p>
            <a:r>
              <a:rPr lang="en-US" dirty="0" smtClean="0"/>
              <a:t>AVID Contract HMWK:  print, sign, return</a:t>
            </a:r>
          </a:p>
          <a:p>
            <a:r>
              <a:rPr lang="en-US" dirty="0" smtClean="0"/>
              <a:t>PHUHSAVID.WEEBLY.COM</a:t>
            </a:r>
          </a:p>
          <a:p>
            <a:r>
              <a:rPr lang="en-US" dirty="0" smtClean="0"/>
              <a:t>Quick AVID explanation and overview.</a:t>
            </a:r>
          </a:p>
          <a:p>
            <a:pPr lvl="1"/>
            <a:r>
              <a:rPr lang="en-US" dirty="0" smtClean="0"/>
              <a:t>Tutorials, WICOR, Cornell Notes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0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8-22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Question:  How do I set-up my AVID binder?</a:t>
            </a:r>
          </a:p>
          <a:p>
            <a:endParaRPr lang="en-US" dirty="0"/>
          </a:p>
          <a:p>
            <a:r>
              <a:rPr lang="en-US" dirty="0" smtClean="0"/>
              <a:t>Binder set-up and duct taping.</a:t>
            </a:r>
          </a:p>
          <a:p>
            <a:endParaRPr lang="en-US" dirty="0"/>
          </a:p>
          <a:p>
            <a:r>
              <a:rPr lang="en-US" dirty="0" smtClean="0"/>
              <a:t>Veteran AVID students share your experience.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0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Bell Ringer 8-23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Share with your table group what college you want to go to and why.  Also what career you are looking at going into.</a:t>
            </a:r>
          </a:p>
          <a:p>
            <a:endParaRPr lang="en-US" dirty="0"/>
          </a:p>
          <a:p>
            <a:r>
              <a:rPr lang="en-US" dirty="0" smtClean="0"/>
              <a:t>Essential Question:  What are my goals for the future? (post – it)</a:t>
            </a:r>
          </a:p>
          <a:p>
            <a:r>
              <a:rPr lang="en-US" dirty="0" smtClean="0"/>
              <a:t>College</a:t>
            </a:r>
          </a:p>
          <a:p>
            <a:r>
              <a:rPr lang="en-US" dirty="0" smtClean="0"/>
              <a:t>Career</a:t>
            </a:r>
          </a:p>
          <a:p>
            <a:r>
              <a:rPr lang="en-US" dirty="0" smtClean="0"/>
              <a:t>The next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9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2122</TotalTime>
  <Words>443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 AVID Week 1</vt:lpstr>
      <vt:lpstr>PowerPoint Presentation</vt:lpstr>
      <vt:lpstr>Introductions</vt:lpstr>
      <vt:lpstr>Housekeeping  </vt:lpstr>
      <vt:lpstr>PowerPoint Presentation</vt:lpstr>
      <vt:lpstr>Bell Ringer 8-21</vt:lpstr>
      <vt:lpstr>8-21-12</vt:lpstr>
      <vt:lpstr>Bell Ringer 8-22</vt:lpstr>
      <vt:lpstr>Bell Ringer 8-23</vt:lpstr>
      <vt:lpstr>Poster</vt:lpstr>
      <vt:lpstr>Poster</vt:lpstr>
    </vt:vector>
  </TitlesOfParts>
  <Company>phuhs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AVID Week 1</dc:title>
  <dc:creator>Calhoun Kerrale</dc:creator>
  <cp:lastModifiedBy>Calhoun Kerrale</cp:lastModifiedBy>
  <cp:revision>10</cp:revision>
  <dcterms:created xsi:type="dcterms:W3CDTF">2011-08-20T00:14:48Z</dcterms:created>
  <dcterms:modified xsi:type="dcterms:W3CDTF">2012-09-02T17:39:00Z</dcterms:modified>
</cp:coreProperties>
</file>