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notesMasterIdLst>
    <p:notesMasterId r:id="rId15"/>
  </p:notesMasterIdLst>
  <p:sldIdLst>
    <p:sldId id="256" r:id="rId2"/>
    <p:sldId id="283" r:id="rId3"/>
    <p:sldId id="288" r:id="rId4"/>
    <p:sldId id="286" r:id="rId5"/>
    <p:sldId id="292" r:id="rId6"/>
    <p:sldId id="258" r:id="rId7"/>
    <p:sldId id="261" r:id="rId8"/>
    <p:sldId id="293" r:id="rId9"/>
    <p:sldId id="295" r:id="rId10"/>
    <p:sldId id="294" r:id="rId11"/>
    <p:sldId id="287" r:id="rId12"/>
    <p:sldId id="289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dirty="0" smtClean="0"/>
              <a:t>/</a:t>
            </a:r>
            <a:r>
              <a:rPr lang="en-US" dirty="0" smtClean="0"/>
              <a:t>22</a:t>
            </a:r>
            <a:r>
              <a:rPr lang="en-US" dirty="0" smtClean="0"/>
              <a:t>/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2 and 3 Week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566670"/>
            <a:ext cx="8407893" cy="51389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HMWK:  Complete the following </a:t>
            </a:r>
          </a:p>
          <a:p>
            <a:pPr marL="45720" indent="0">
              <a:buNone/>
            </a:pPr>
            <a:r>
              <a:rPr lang="en-US" dirty="0" smtClean="0"/>
              <a:t>Activities.</a:t>
            </a:r>
          </a:p>
          <a:p>
            <a:r>
              <a:rPr lang="en-US" dirty="0" smtClean="0"/>
              <a:t>Password Page in Your Planner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err="1" smtClean="0"/>
              <a:t>Collegeboard.com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Register for the site</a:t>
            </a:r>
          </a:p>
          <a:p>
            <a:pPr marL="45720" indent="0">
              <a:buNone/>
            </a:pPr>
            <a:r>
              <a:rPr lang="en-US" dirty="0" smtClean="0"/>
              <a:t>Go to College Planning</a:t>
            </a:r>
          </a:p>
          <a:p>
            <a:pPr marL="45720" indent="0">
              <a:buNone/>
            </a:pPr>
            <a:r>
              <a:rPr lang="en-US" dirty="0" smtClean="0"/>
              <a:t>Finding Colleges</a:t>
            </a:r>
          </a:p>
          <a:p>
            <a:pPr marL="45720" indent="0">
              <a:buNone/>
            </a:pPr>
            <a:r>
              <a:rPr lang="en-US" dirty="0" smtClean="0"/>
              <a:t>Finding Your College Fit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Use your brainstorm</a:t>
            </a:r>
          </a:p>
          <a:p>
            <a:endParaRPr lang="en-US" dirty="0" smtClean="0"/>
          </a:p>
          <a:p>
            <a:r>
              <a:rPr lang="en-US" dirty="0" err="1" smtClean="0"/>
              <a:t>ACTstudent.org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Fastweb.com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Choose one scholarship to apply </a:t>
            </a:r>
          </a:p>
          <a:p>
            <a:pPr marL="45720" indent="0">
              <a:buNone/>
            </a:pPr>
            <a:r>
              <a:rPr lang="en-US" dirty="0" smtClean="0"/>
              <a:t>For now.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194643"/>
            <a:ext cx="8381260" cy="1363224"/>
          </a:xfrm>
        </p:spPr>
        <p:txBody>
          <a:bodyPr/>
          <a:lstStyle/>
          <a:p>
            <a:r>
              <a:rPr lang="en-US" sz="2800" dirty="0" smtClean="0"/>
              <a:t>Wednesday AVID 3:  What do I need to do now to be prepared for my future?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049" y="1557867"/>
            <a:ext cx="4224951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Thursday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Due:  Choice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TRF to the 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6 people per group only!!!!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Chair Olympics!!!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Vocab due tomorrow.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33" y="1066800"/>
            <a:ext cx="3318559" cy="47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3709" y="1766510"/>
            <a:ext cx="7605705" cy="406611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DUE Now:  Vocabulary</a:t>
            </a:r>
          </a:p>
          <a:p>
            <a:r>
              <a:rPr lang="en-US" dirty="0" smtClean="0"/>
              <a:t>TRF </a:t>
            </a:r>
            <a:r>
              <a:rPr lang="en-US" dirty="0" smtClean="0"/>
              <a:t>Reflection</a:t>
            </a:r>
          </a:p>
          <a:p>
            <a:endParaRPr lang="en-US" dirty="0" smtClean="0"/>
          </a:p>
          <a:p>
            <a:r>
              <a:rPr lang="en-US" dirty="0" smtClean="0"/>
              <a:t>Planner Check</a:t>
            </a:r>
          </a:p>
          <a:p>
            <a:r>
              <a:rPr lang="en-US" dirty="0" smtClean="0"/>
              <a:t>Weekend Planning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98569"/>
            <a:ext cx="7024744" cy="885930"/>
          </a:xfrm>
        </p:spPr>
        <p:txBody>
          <a:bodyPr/>
          <a:lstStyle/>
          <a:p>
            <a:r>
              <a:rPr lang="en-US" dirty="0" smtClean="0"/>
              <a:t>Friday</a:t>
            </a:r>
            <a:r>
              <a:rPr lang="en-US" dirty="0" smtClean="0"/>
              <a:t>:  AVID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Now:  Vocabulary</a:t>
            </a:r>
          </a:p>
          <a:p>
            <a:r>
              <a:rPr lang="en-US" dirty="0"/>
              <a:t>TRF Reflection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Who are You???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AVID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 Bell Ringer </a:t>
            </a:r>
            <a:r>
              <a:rPr lang="en-US" dirty="0" smtClean="0">
                <a:solidFill>
                  <a:schemeClr val="tx1"/>
                </a:solidFill>
              </a:rPr>
              <a:t>Monday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843" y="1459753"/>
            <a:ext cx="8555749" cy="51675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Essential Question Chart from last week due NOW.  </a:t>
            </a:r>
          </a:p>
          <a:p>
            <a:pPr marL="6858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TRF Due Tomorrow:  TRF Choice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Essential Question Chart for this week.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Essential Question for TODAY:  How organized are my Cornell Notes?</a:t>
            </a:r>
            <a:endParaRPr lang="en-US" sz="2800" dirty="0"/>
          </a:p>
          <a:p>
            <a:pPr marL="68580" indent="0">
              <a:buNone/>
            </a:pPr>
            <a:endParaRPr lang="en-US" sz="2800" dirty="0"/>
          </a:p>
          <a:p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 marL="365760" lvl="1" indent="0">
              <a:lnSpc>
                <a:spcPct val="50000"/>
              </a:lnSpc>
              <a:buNone/>
            </a:pPr>
            <a:endParaRPr lang="en-US" sz="2600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2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76400"/>
            <a:ext cx="8691825" cy="5181600"/>
          </a:xfrm>
        </p:spPr>
        <p:txBody>
          <a:bodyPr numCol="2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T-Shirt Money Due!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PSAT 10/17 periods 2–5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Homework Due Dates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Mon:  Essential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Question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Tues: TRF – Choice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Wed: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Thurs:  TRF – Choice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Fri: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        Vocab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Weekend Fun!</a:t>
            </a:r>
            <a:endParaRPr lang="en-US" sz="2400" dirty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Mon:  Essential Question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AVID 2 – Time Management Chart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AVID 3 – Student Resume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Congrats </a:t>
            </a:r>
            <a:r>
              <a:rPr lang="en-US" sz="2800" dirty="0">
                <a:solidFill>
                  <a:srgbClr val="3366FF"/>
                </a:solidFill>
                <a:latin typeface="Apple Casual"/>
                <a:cs typeface="Apple Casual"/>
              </a:rPr>
              <a:t>to ALL!!</a:t>
            </a: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!</a:t>
            </a:r>
            <a:endParaRPr lang="en-US" sz="28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Scoreboard Update?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Proud Board Moments?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Birthdays?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5"/>
            <a:ext cx="8229600" cy="789805"/>
          </a:xfrm>
        </p:spPr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3907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041427"/>
                </a:solidFill>
              </a:rPr>
              <a:t>Definition, Synonym, Antonym, Sentence, Part of Speech, and a Visual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Don’t forget all the requirements!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Abhor, Bias, </a:t>
            </a:r>
            <a:r>
              <a:rPr lang="en-US" sz="2800" dirty="0" smtClean="0"/>
              <a:t>Canny</a:t>
            </a:r>
            <a:r>
              <a:rPr lang="en-US" sz="2800" dirty="0" smtClean="0">
                <a:solidFill>
                  <a:srgbClr val="041427"/>
                </a:solidFill>
              </a:rPr>
              <a:t>, Divergent, Ephemeral, Forbearance, Hypothesis, Inevitable, Prosaic, Reconciliation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Vocabulary Options:  Choice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NO COPY AND PASTE!!!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54" y="428651"/>
            <a:ext cx="7543800" cy="914400"/>
          </a:xfrm>
        </p:spPr>
        <p:txBody>
          <a:bodyPr/>
          <a:lstStyle/>
          <a:p>
            <a:r>
              <a:rPr lang="en-US" dirty="0" smtClean="0"/>
              <a:t>VOCABULARY FUN!!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22" y="1625600"/>
            <a:ext cx="7839278" cy="40301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41427"/>
                </a:solidFill>
              </a:rPr>
              <a:t>Take 6 sets of Cornell Notes and perfect them</a:t>
            </a:r>
          </a:p>
          <a:p>
            <a:endParaRPr lang="en-US" dirty="0">
              <a:solidFill>
                <a:srgbClr val="041427"/>
              </a:solidFill>
            </a:endParaRPr>
          </a:p>
          <a:p>
            <a:r>
              <a:rPr lang="en-US" dirty="0" smtClean="0">
                <a:solidFill>
                  <a:srgbClr val="041427"/>
                </a:solidFill>
              </a:rPr>
              <a:t>Clean-out your binder</a:t>
            </a:r>
          </a:p>
          <a:p>
            <a:endParaRPr lang="en-US" dirty="0">
              <a:solidFill>
                <a:srgbClr val="041427"/>
              </a:solidFill>
            </a:endParaRPr>
          </a:p>
          <a:p>
            <a:r>
              <a:rPr lang="en-US" dirty="0" smtClean="0">
                <a:solidFill>
                  <a:srgbClr val="041427"/>
                </a:solidFill>
              </a:rPr>
              <a:t>DUE NOW: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Essential Questions from last week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College Essays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Plan of Action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GPA Check</a:t>
            </a:r>
          </a:p>
          <a:p>
            <a:endParaRPr lang="en-US" dirty="0">
              <a:solidFill>
                <a:srgbClr val="041427"/>
              </a:solidFill>
            </a:endParaRPr>
          </a:p>
          <a:p>
            <a:endParaRPr lang="en-US" dirty="0" smtClean="0">
              <a:solidFill>
                <a:srgbClr val="041427"/>
              </a:solidFill>
            </a:endParaRPr>
          </a:p>
          <a:p>
            <a:endParaRPr lang="en-US" dirty="0">
              <a:solidFill>
                <a:srgbClr val="04142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95572"/>
            <a:ext cx="7024744" cy="1143000"/>
          </a:xfrm>
        </p:spPr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9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617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Tuesday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TRF to the 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6 people per group only!!!!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Chair Olympics 1</a:t>
            </a:r>
            <a:r>
              <a:rPr lang="en-US" sz="2800" baseline="30000" dirty="0" smtClean="0">
                <a:solidFill>
                  <a:srgbClr val="000000"/>
                </a:solidFill>
              </a:rPr>
              <a:t>st</a:t>
            </a:r>
            <a:r>
              <a:rPr lang="en-US" sz="2800" dirty="0" smtClean="0">
                <a:solidFill>
                  <a:srgbClr val="000000"/>
                </a:solidFill>
              </a:rPr>
              <a:t> set-up and 4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Clean-up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Reflection Due Tomorrow</a:t>
            </a: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67" y="468740"/>
            <a:ext cx="2699514" cy="61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4303"/>
            <a:ext cx="7556313" cy="665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474" y="919582"/>
            <a:ext cx="2945818" cy="577266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US" sz="2400" dirty="0">
              <a:solidFill>
                <a:srgbClr val="04142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5" y="1597210"/>
            <a:ext cx="8054787" cy="51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83329"/>
          </a:xfrm>
        </p:spPr>
        <p:txBody>
          <a:bodyPr>
            <a:normAutofit/>
          </a:bodyPr>
          <a:lstStyle/>
          <a:p>
            <a:r>
              <a:rPr lang="en-US" dirty="0" smtClean="0"/>
              <a:t>EQ:  How well do I use my time?</a:t>
            </a:r>
          </a:p>
          <a:p>
            <a:endParaRPr lang="en-US" dirty="0"/>
          </a:p>
          <a:p>
            <a:r>
              <a:rPr lang="en-US" dirty="0" smtClean="0"/>
              <a:t>HMWK:  Apology Letters  (ZERO tolerance)</a:t>
            </a:r>
          </a:p>
          <a:p>
            <a:endParaRPr lang="en-US" dirty="0" smtClean="0"/>
          </a:p>
          <a:p>
            <a:r>
              <a:rPr lang="en-US" dirty="0" smtClean="0"/>
              <a:t>Write down all of your responsibilities</a:t>
            </a:r>
          </a:p>
          <a:p>
            <a:r>
              <a:rPr lang="en-US" dirty="0" smtClean="0"/>
              <a:t>Rate your list as the most important to the least</a:t>
            </a:r>
          </a:p>
          <a:p>
            <a:r>
              <a:rPr lang="en-US" dirty="0" smtClean="0"/>
              <a:t>How much time does each activity require each day?</a:t>
            </a:r>
          </a:p>
          <a:p>
            <a:endParaRPr lang="en-US" dirty="0"/>
          </a:p>
          <a:p>
            <a:r>
              <a:rPr lang="en-US" dirty="0" smtClean="0"/>
              <a:t>Honestly! How much time do you spend doing homework each day?  How much time do you dedicate to studying?</a:t>
            </a:r>
          </a:p>
          <a:p>
            <a:endParaRPr lang="en-US" dirty="0"/>
          </a:p>
          <a:p>
            <a:r>
              <a:rPr lang="en-US" dirty="0" smtClean="0"/>
              <a:t>Do you use extended planning?  Do you schedule your study time?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AVID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With your planners time to schedule!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What are your tests, projects, and weekly assignments.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Plan for your tutoring hours, plan for all of your responsibilities.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What does this week look like?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Monitor your week – How will you know if you managed to stay to your schedule?  What is your system?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Wednesday AVID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0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32100</TotalTime>
  <Words>539</Words>
  <Application>Microsoft Macintosh PowerPoint</Application>
  <PresentationFormat>On-screen Show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Grid</vt:lpstr>
      <vt:lpstr>AVID 2 and 3 Week 9</vt:lpstr>
      <vt:lpstr>PowerPoint Presentation</vt:lpstr>
      <vt:lpstr>Housekeeping</vt:lpstr>
      <vt:lpstr>VOCABULARY FUN!!  </vt:lpstr>
      <vt:lpstr>Monday</vt:lpstr>
      <vt:lpstr>PowerPoint Presentation</vt:lpstr>
      <vt:lpstr>PowerPoint Presentation</vt:lpstr>
      <vt:lpstr>Wednesday AVID 2</vt:lpstr>
      <vt:lpstr>Wednesday AVID 2</vt:lpstr>
      <vt:lpstr>Wednesday AVID 3:  What do I need to do now to be prepared for my future?</vt:lpstr>
      <vt:lpstr>PowerPoint Presentation</vt:lpstr>
      <vt:lpstr>Friday:  AVID 2</vt:lpstr>
      <vt:lpstr>Friday AVID 3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101</cp:revision>
  <cp:lastPrinted>2012-09-07T11:03:26Z</cp:lastPrinted>
  <dcterms:created xsi:type="dcterms:W3CDTF">2011-08-20T00:14:48Z</dcterms:created>
  <dcterms:modified xsi:type="dcterms:W3CDTF">2012-10-24T01:01:41Z</dcterms:modified>
</cp:coreProperties>
</file>