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9" r:id="rId1"/>
  </p:sldMasterIdLst>
  <p:notesMasterIdLst>
    <p:notesMasterId r:id="rId17"/>
  </p:notesMasterIdLst>
  <p:sldIdLst>
    <p:sldId id="256" r:id="rId2"/>
    <p:sldId id="286" r:id="rId3"/>
    <p:sldId id="288" r:id="rId4"/>
    <p:sldId id="292" r:id="rId5"/>
    <p:sldId id="298" r:id="rId6"/>
    <p:sldId id="297" r:id="rId7"/>
    <p:sldId id="299" r:id="rId8"/>
    <p:sldId id="300" r:id="rId9"/>
    <p:sldId id="301" r:id="rId10"/>
    <p:sldId id="302" r:id="rId11"/>
    <p:sldId id="258" r:id="rId12"/>
    <p:sldId id="261" r:id="rId13"/>
    <p:sldId id="287" r:id="rId14"/>
    <p:sldId id="289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11/1/12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10/29/12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2 and 3 Week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Fastweb.com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Register to use the site</a:t>
            </a:r>
          </a:p>
          <a:p>
            <a:endParaRPr lang="en-US" dirty="0"/>
          </a:p>
          <a:p>
            <a:r>
              <a:rPr lang="en-US" dirty="0" smtClean="0"/>
              <a:t>Put in all of your info to find scholarships that meet your needs.</a:t>
            </a:r>
          </a:p>
          <a:p>
            <a:endParaRPr lang="en-US" dirty="0"/>
          </a:p>
          <a:p>
            <a:r>
              <a:rPr lang="en-US" dirty="0" smtClean="0"/>
              <a:t>Apply for at least one scholarship!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7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617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Tuesday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TRF to the 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6 people per group only!!!!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Chair Olympics 1</a:t>
            </a:r>
            <a:r>
              <a:rPr lang="en-US" sz="2800" baseline="30000" dirty="0" smtClean="0">
                <a:solidFill>
                  <a:srgbClr val="000000"/>
                </a:solidFill>
              </a:rPr>
              <a:t>st</a:t>
            </a:r>
            <a:r>
              <a:rPr lang="en-US" sz="2800" dirty="0" smtClean="0">
                <a:solidFill>
                  <a:srgbClr val="000000"/>
                </a:solidFill>
              </a:rPr>
              <a:t> set-up and 4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Clean-up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Reflection Due Tomorrow</a:t>
            </a: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67" y="468740"/>
            <a:ext cx="2699514" cy="61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4303"/>
            <a:ext cx="7556313" cy="665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20" y="1171121"/>
            <a:ext cx="6560567" cy="51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Thursday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Due:  Choice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TRF to the 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6 people per group only!!!!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Chair Olympics!!!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Vocab due tomorrow.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33" y="1066800"/>
            <a:ext cx="3318559" cy="47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98569"/>
            <a:ext cx="7024744" cy="885930"/>
          </a:xfrm>
        </p:spPr>
        <p:txBody>
          <a:bodyPr/>
          <a:lstStyle/>
          <a:p>
            <a:r>
              <a:rPr lang="en-US" dirty="0" smtClean="0"/>
              <a:t>Friday:  AVID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73709" y="1766510"/>
            <a:ext cx="7605705" cy="4066119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DUE Now:  Vocabulary</a:t>
            </a:r>
          </a:p>
          <a:p>
            <a:r>
              <a:rPr lang="en-US" dirty="0" smtClean="0"/>
              <a:t>TRF Reflection</a:t>
            </a:r>
          </a:p>
          <a:p>
            <a:endParaRPr lang="en-US" dirty="0" smtClean="0"/>
          </a:p>
          <a:p>
            <a:r>
              <a:rPr lang="en-US" dirty="0" smtClean="0"/>
              <a:t>Planner </a:t>
            </a:r>
            <a:r>
              <a:rPr lang="en-US" dirty="0" smtClean="0"/>
              <a:t>Check</a:t>
            </a:r>
          </a:p>
          <a:p>
            <a:endParaRPr lang="en-US" dirty="0"/>
          </a:p>
          <a:p>
            <a:r>
              <a:rPr lang="en-US" smtClean="0"/>
              <a:t>Goal Setting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AVID 3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DUE Now:  Vocabulary</a:t>
            </a:r>
          </a:p>
          <a:p>
            <a:r>
              <a:rPr lang="en-US" dirty="0"/>
              <a:t>TRF Reflection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 Colleges</a:t>
            </a:r>
          </a:p>
          <a:p>
            <a:endParaRPr lang="en-US" dirty="0"/>
          </a:p>
          <a:p>
            <a:r>
              <a:rPr lang="en-US" dirty="0" smtClean="0"/>
              <a:t>How do I pay for it 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54" y="428651"/>
            <a:ext cx="7543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VOCABULARY FUN!!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960" y="1100628"/>
            <a:ext cx="7520940" cy="4739074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041427"/>
                </a:solidFill>
              </a:rPr>
              <a:t>Definition, Synonym, Antonym, Sentence, Part of Speech, and a Visual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Don’t forget all the requirements!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Abstain, Brazen, Capitulate, Discredit, Evanescent, Fortuitous, Inconsequential, Parched, Renovation, Substantiate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Vocabulary Options:  Foldable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NO COPY AND PASTE!!!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8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5"/>
            <a:ext cx="8229600" cy="78980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Housekeeping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9333" y="1161143"/>
            <a:ext cx="8691825" cy="5696857"/>
          </a:xfrm>
        </p:spPr>
        <p:txBody>
          <a:bodyPr numCol="2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T-Shirt Money Due!  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Homework Due Dates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Mon:  Essential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Question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Tues: TRF – Math/Science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Wed:  TRF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Reflection  AVID CLUB APP!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Thurs:  TRF – Choice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Fri: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      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Vocab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AVID 3:  SAT, ACT,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Fastweb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, 5 paragraph essay, resume, ACT/SAT test</a:t>
            </a:r>
            <a:endParaRPr lang="en-US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u="sng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NHS Tutoring Wednesday!  RSVP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Weekend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Fun!</a:t>
            </a:r>
            <a:endParaRPr lang="en-US" sz="2400" dirty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Mon:  Essential Question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AVID 2 -  College Project Out of State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AVID 3 – College Project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cs typeface="Apple Casu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Congrats </a:t>
            </a:r>
            <a:r>
              <a:rPr lang="en-US" sz="2800" dirty="0">
                <a:solidFill>
                  <a:srgbClr val="3366FF"/>
                </a:solidFill>
                <a:latin typeface="Apple Casual"/>
                <a:cs typeface="Apple Casual"/>
              </a:rPr>
              <a:t>to ALL!!</a:t>
            </a: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!</a:t>
            </a:r>
            <a:endParaRPr lang="en-US" sz="28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2800" dirty="0" smtClean="0"/>
              <a:t>Scoreboard Update? </a:t>
            </a:r>
            <a:endParaRPr lang="en-US" sz="2800" dirty="0"/>
          </a:p>
          <a:p>
            <a:pPr marL="0" indent="0">
              <a:lnSpc>
                <a:spcPct val="60000"/>
              </a:lnSpc>
              <a:buNone/>
            </a:pPr>
            <a:r>
              <a:rPr lang="en-US" sz="2800" dirty="0" smtClean="0"/>
              <a:t>Proud </a:t>
            </a:r>
            <a:r>
              <a:rPr lang="en-US" sz="2800" dirty="0" smtClean="0"/>
              <a:t>Board Moments</a:t>
            </a:r>
            <a:r>
              <a:rPr lang="en-US" sz="2800" dirty="0" smtClean="0"/>
              <a:t>?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800" dirty="0" smtClean="0"/>
              <a:t>Birthdays</a:t>
            </a:r>
            <a:r>
              <a:rPr lang="en-US" sz="2800" dirty="0" smtClean="0"/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95572"/>
            <a:ext cx="7024744" cy="720428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Monday:  Classwork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2857" y="1197429"/>
            <a:ext cx="8527143" cy="5170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41427"/>
                </a:solidFill>
              </a:rPr>
              <a:t>DUE NOW: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Essential Questions from last week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Student Resumes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GPA/Plan of Action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Create your EQ Chart for this week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TRF:  Math or Science – Reserve which you will study on a post-it</a:t>
            </a:r>
            <a:endParaRPr lang="en-US" dirty="0">
              <a:solidFill>
                <a:srgbClr val="041427"/>
              </a:solidFill>
            </a:endParaRPr>
          </a:p>
          <a:p>
            <a:r>
              <a:rPr lang="en-US" dirty="0" smtClean="0">
                <a:solidFill>
                  <a:srgbClr val="041427"/>
                </a:solidFill>
              </a:rPr>
              <a:t>Grammar Rule of the Week:  Commas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You will be the expert on one rule for commas.  Be prepared to explain your rule and present it to your group.</a:t>
            </a:r>
            <a:endParaRPr lang="en-US" dirty="0">
              <a:solidFill>
                <a:srgbClr val="041427"/>
              </a:solidFill>
            </a:endParaRPr>
          </a:p>
          <a:p>
            <a:endParaRPr lang="en-US" dirty="0" smtClean="0">
              <a:solidFill>
                <a:srgbClr val="041427"/>
              </a:solidFill>
            </a:endParaRPr>
          </a:p>
          <a:p>
            <a:endParaRPr lang="en-US" dirty="0">
              <a:solidFill>
                <a:srgbClr val="041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9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2 Weekly Theme 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Essential Question – How do your long-term and short-term goals connect?</a:t>
            </a:r>
            <a:endParaRPr lang="en-US" dirty="0"/>
          </a:p>
          <a:p>
            <a:r>
              <a:rPr lang="en-US" dirty="0" smtClean="0"/>
              <a:t>3 year plan, 6 year plan, academic and life</a:t>
            </a:r>
          </a:p>
          <a:p>
            <a:r>
              <a:rPr lang="en-US" dirty="0" smtClean="0"/>
              <a:t>Brainstorm:  How do they all connect?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6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AVID 3 – Weekly Theme </a:t>
            </a:r>
            <a:r>
              <a:rPr lang="en-US" dirty="0" smtClean="0"/>
              <a:t>College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Student Resumes</a:t>
            </a:r>
          </a:p>
          <a:p>
            <a:r>
              <a:rPr lang="en-US" dirty="0" err="1" smtClean="0"/>
              <a:t>Fastweb.com</a:t>
            </a:r>
            <a:endParaRPr lang="en-US" dirty="0" smtClean="0"/>
          </a:p>
          <a:p>
            <a:r>
              <a:rPr lang="en-US" dirty="0" err="1" smtClean="0"/>
              <a:t>Collegeboard.com</a:t>
            </a:r>
            <a:endParaRPr lang="en-US" dirty="0" smtClean="0"/>
          </a:p>
          <a:p>
            <a:r>
              <a:rPr lang="en-US" dirty="0" err="1" smtClean="0"/>
              <a:t>Actstudent.org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Directions on the following slides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22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96" y="59765"/>
            <a:ext cx="8308975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       Student Resumes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5925" y="1202766"/>
            <a:ext cx="8308975" cy="50456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your notes from class</a:t>
            </a:r>
          </a:p>
          <a:p>
            <a:r>
              <a:rPr lang="en-US" dirty="0" smtClean="0"/>
              <a:t>Include the Following in Bullet Point Format</a:t>
            </a:r>
          </a:p>
          <a:p>
            <a:r>
              <a:rPr lang="en-US" dirty="0" smtClean="0"/>
              <a:t>Header:  Your Name and Contact Information</a:t>
            </a:r>
          </a:p>
          <a:p>
            <a:r>
              <a:rPr lang="en-US" dirty="0" smtClean="0"/>
              <a:t>Objective:  1 sentence about why you are applying to that school</a:t>
            </a:r>
          </a:p>
          <a:p>
            <a:r>
              <a:rPr lang="en-US" dirty="0" smtClean="0"/>
              <a:t>Education:  School, Special Programs (AVID, Medical) AP/Dual Enrollment Classes, GPA, SAT/ACT test scores</a:t>
            </a:r>
          </a:p>
          <a:p>
            <a:r>
              <a:rPr lang="en-US" dirty="0" smtClean="0"/>
              <a:t>Activities:  Clubs, Sports, and Unique Things You are Apart of</a:t>
            </a:r>
          </a:p>
          <a:p>
            <a:r>
              <a:rPr lang="en-US" dirty="0" smtClean="0"/>
              <a:t>Experience:  Any activities that are leadership activities, or pertain to your major</a:t>
            </a:r>
          </a:p>
          <a:p>
            <a:r>
              <a:rPr lang="en-US" dirty="0" smtClean="0"/>
              <a:t>Skill:  Special skills or certifications you have (CPR, CNA, Microsoft, Adobe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Volunteering:  Any volunteer activities</a:t>
            </a:r>
          </a:p>
          <a:p>
            <a:r>
              <a:rPr lang="en-US" dirty="0" smtClean="0"/>
              <a:t>References:  Teachers , Coaches, Guidance </a:t>
            </a:r>
            <a:r>
              <a:rPr lang="en-US" dirty="0" err="1" smtClean="0"/>
              <a:t>Counelsors</a:t>
            </a:r>
            <a:r>
              <a:rPr lang="en-US" dirty="0" smtClean="0"/>
              <a:t>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5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College Board:  </a:t>
            </a:r>
            <a:r>
              <a:rPr lang="en-US" dirty="0" err="1" smtClean="0"/>
              <a:t>collegeboard.com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Register to use the website it is FREE!</a:t>
            </a:r>
          </a:p>
          <a:p>
            <a:r>
              <a:rPr lang="en-US" dirty="0" smtClean="0"/>
              <a:t>Choose a test date $50</a:t>
            </a:r>
          </a:p>
          <a:p>
            <a:endParaRPr lang="en-US" dirty="0"/>
          </a:p>
          <a:p>
            <a:r>
              <a:rPr lang="en-US" dirty="0" err="1" smtClean="0"/>
              <a:t>Collegeboard</a:t>
            </a:r>
            <a:r>
              <a:rPr lang="en-US" dirty="0" smtClean="0"/>
              <a:t>  College Search:</a:t>
            </a:r>
          </a:p>
          <a:p>
            <a:r>
              <a:rPr lang="en-US" dirty="0"/>
              <a:t> </a:t>
            </a:r>
            <a:r>
              <a:rPr lang="en-US" dirty="0" smtClean="0"/>
              <a:t>Go to College Planning and Search for Colleges Using Your Requirements</a:t>
            </a:r>
          </a:p>
          <a:p>
            <a:r>
              <a:rPr lang="en-US" dirty="0" smtClean="0"/>
              <a:t>Find 5 Colleges to do further research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5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 </a:t>
            </a:r>
            <a:r>
              <a:rPr lang="en-US" dirty="0" err="1" smtClean="0"/>
              <a:t>actstudent.org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Register to use the site for FREE</a:t>
            </a:r>
          </a:p>
          <a:p>
            <a:endParaRPr lang="en-US" dirty="0"/>
          </a:p>
          <a:p>
            <a:r>
              <a:rPr lang="en-US" dirty="0" smtClean="0"/>
              <a:t>Choose a test date if you choose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15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32189</TotalTime>
  <Words>645</Words>
  <Application>Microsoft Macintosh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Soho</vt:lpstr>
      <vt:lpstr>AVID 2 and 3 Week 11</vt:lpstr>
      <vt:lpstr>VOCABULARY FUN!!  </vt:lpstr>
      <vt:lpstr>Housekeeping</vt:lpstr>
      <vt:lpstr>Monday:  Classwork</vt:lpstr>
      <vt:lpstr>AVID 2 Weekly Theme  Goal Setting</vt:lpstr>
      <vt:lpstr>AVID 3 – Weekly Theme College Prep</vt:lpstr>
      <vt:lpstr>        Student Resumes</vt:lpstr>
      <vt:lpstr>SAT College Board:  collegeboard.com</vt:lpstr>
      <vt:lpstr>ACT:  actstudent.org</vt:lpstr>
      <vt:lpstr>Fastweb.com</vt:lpstr>
      <vt:lpstr>PowerPoint Presentation</vt:lpstr>
      <vt:lpstr>PowerPoint Presentation</vt:lpstr>
      <vt:lpstr>PowerPoint Presentation</vt:lpstr>
      <vt:lpstr>Friday:  AVID 2</vt:lpstr>
      <vt:lpstr>Friday AVID 3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111</cp:revision>
  <cp:lastPrinted>2012-09-07T11:03:26Z</cp:lastPrinted>
  <dcterms:created xsi:type="dcterms:W3CDTF">2011-08-20T00:14:48Z</dcterms:created>
  <dcterms:modified xsi:type="dcterms:W3CDTF">2012-11-01T21:27:10Z</dcterms:modified>
</cp:coreProperties>
</file>