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0" r:id="rId1"/>
  </p:sldMasterIdLst>
  <p:notesMasterIdLst>
    <p:notesMasterId r:id="rId10"/>
  </p:notesMasterIdLst>
  <p:sldIdLst>
    <p:sldId id="256" r:id="rId2"/>
    <p:sldId id="288" r:id="rId3"/>
    <p:sldId id="292" r:id="rId4"/>
    <p:sldId id="286" r:id="rId5"/>
    <p:sldId id="297" r:id="rId6"/>
    <p:sldId id="258" r:id="rId7"/>
    <p:sldId id="261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1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DF880-5D24-884F-8AEC-40FE693A519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CA8A6-BDE2-DA49-831A-629E40DE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AVID 2 and 3 Week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11/25/12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75"/>
            <a:ext cx="8229600" cy="78980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Housekeeping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846881"/>
            <a:ext cx="8974667" cy="6011120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1200" b="1" dirty="0" smtClean="0">
                <a:solidFill>
                  <a:srgbClr val="FFFFFF"/>
                </a:solidFill>
              </a:rPr>
              <a:t>T-Shirt Money Due!</a:t>
            </a:r>
            <a:endParaRPr lang="en-US" sz="112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1200" dirty="0">
                <a:solidFill>
                  <a:srgbClr val="FFFFFF"/>
                </a:solidFill>
                <a:latin typeface="Apple Casual"/>
                <a:cs typeface="Apple Casual"/>
              </a:rPr>
              <a:t>Congrats to ALL!!!</a:t>
            </a:r>
          </a:p>
          <a:p>
            <a:pPr marL="0" indent="0">
              <a:buNone/>
            </a:pPr>
            <a:r>
              <a:rPr lang="en-US" sz="11200" dirty="0">
                <a:solidFill>
                  <a:srgbClr val="FFFFFF"/>
                </a:solidFill>
                <a:latin typeface="Apple Casual"/>
                <a:cs typeface="Apple Casual"/>
              </a:rPr>
              <a:t>*Fundraiser Update*</a:t>
            </a:r>
          </a:p>
          <a:p>
            <a:pPr marL="0" indent="0">
              <a:buNone/>
            </a:pPr>
            <a:r>
              <a:rPr lang="en-US" sz="11200" dirty="0">
                <a:solidFill>
                  <a:srgbClr val="FFFFFF"/>
                </a:solidFill>
              </a:rPr>
              <a:t>Scoreboard Update? </a:t>
            </a:r>
          </a:p>
          <a:p>
            <a:pPr marL="0" indent="0">
              <a:buNone/>
            </a:pPr>
            <a:r>
              <a:rPr lang="en-US" sz="11200" dirty="0">
                <a:solidFill>
                  <a:srgbClr val="FFFFFF"/>
                </a:solidFill>
              </a:rPr>
              <a:t>Proud Board Moments?</a:t>
            </a:r>
          </a:p>
          <a:p>
            <a:pPr marL="0" indent="0">
              <a:buNone/>
            </a:pPr>
            <a:r>
              <a:rPr lang="en-US" sz="11200" dirty="0">
                <a:solidFill>
                  <a:srgbClr val="FFFFFF"/>
                </a:solidFill>
              </a:rPr>
              <a:t>Birthdays?</a:t>
            </a:r>
          </a:p>
          <a:p>
            <a:pPr marL="0" indent="0">
              <a:lnSpc>
                <a:spcPct val="80000"/>
              </a:lnSpc>
              <a:buNone/>
            </a:pPr>
            <a:endParaRPr lang="en-US" sz="11200" b="1" dirty="0" smtClean="0">
              <a:solidFill>
                <a:srgbClr val="FFFF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1200" b="1" dirty="0" smtClean="0">
                <a:solidFill>
                  <a:srgbClr val="FFFFFF"/>
                </a:solidFill>
              </a:rPr>
              <a:t>Planner Update:</a:t>
            </a:r>
            <a:endParaRPr lang="en-US" sz="11200" b="1" dirty="0">
              <a:solidFill>
                <a:srgbClr val="FFFF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</a:rPr>
              <a:t>Homework Due Dates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>
                <a:solidFill>
                  <a:srgbClr val="FFFFFF"/>
                </a:solidFill>
              </a:rPr>
              <a:t>Mon:  Essential </a:t>
            </a:r>
            <a:r>
              <a:rPr lang="en-US" sz="8600" dirty="0" smtClean="0">
                <a:solidFill>
                  <a:srgbClr val="FFFFFF"/>
                </a:solidFill>
              </a:rPr>
              <a:t>Question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</a:rPr>
              <a:t>Tues: College Research/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</a:rPr>
              <a:t>	 Field Trip 7am – 5pm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</a:rPr>
              <a:t>Wed:  Field Trip Scavenger Hunt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</a:rPr>
              <a:t>Thurs:  TRF – Choice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</a:rPr>
              <a:t>Fri:  TRF Reflection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  <a:cs typeface="Apple Casual"/>
              </a:rPr>
              <a:t>        Vocab</a:t>
            </a:r>
            <a:endParaRPr lang="en-US" sz="9600" dirty="0" smtClean="0">
              <a:solidFill>
                <a:srgbClr val="FFFFFF"/>
              </a:solidFill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9600" dirty="0" smtClean="0">
              <a:solidFill>
                <a:srgbClr val="FFFFFF"/>
              </a:solidFill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9600" dirty="0" smtClean="0">
              <a:solidFill>
                <a:srgbClr val="FFFFFF"/>
              </a:solidFill>
              <a:cs typeface="Apple Casual"/>
            </a:endParaRPr>
          </a:p>
          <a:p>
            <a:pPr marL="0" indent="0">
              <a:buNone/>
            </a:pPr>
            <a:r>
              <a:rPr lang="en-US" sz="9600" b="1" u="sng" dirty="0" smtClean="0">
                <a:solidFill>
                  <a:srgbClr val="FFFFFF"/>
                </a:solidFill>
                <a:cs typeface="Apple Casual"/>
              </a:rPr>
              <a:t>NHS Tutoring on Wednesday</a:t>
            </a:r>
          </a:p>
          <a:p>
            <a:pPr marL="0" indent="0">
              <a:buNone/>
            </a:pPr>
            <a:endParaRPr lang="en-US" sz="9600" b="1" u="sng" dirty="0" smtClean="0">
              <a:solidFill>
                <a:srgbClr val="FFFFFF"/>
              </a:solidFill>
              <a:cs typeface="Apple Casual"/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Week Theme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AVID 2 - Backwards Mapping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AVID 3 -  SAT Essay Prep</a:t>
            </a:r>
          </a:p>
          <a:p>
            <a:pPr marL="0" indent="0">
              <a:buNone/>
            </a:pPr>
            <a:endParaRPr lang="en-US" sz="9600" dirty="0">
              <a:solidFill>
                <a:srgbClr val="FFFFFF"/>
              </a:solidFill>
              <a:cs typeface="Apple Casual"/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Home Fun for ALL:  (</a:t>
            </a:r>
            <a:r>
              <a:rPr lang="en-US" sz="9600" dirty="0" err="1" smtClean="0">
                <a:solidFill>
                  <a:srgbClr val="FFFFFF"/>
                </a:solidFill>
                <a:cs typeface="Apple Casual"/>
              </a:rPr>
              <a:t>Weebly</a:t>
            </a: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)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Plan of Action for 3rd 6 weeks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GPA Reflection for 2</a:t>
            </a:r>
            <a:r>
              <a:rPr lang="en-US" sz="9600" baseline="30000" dirty="0" smtClean="0">
                <a:solidFill>
                  <a:srgbClr val="FFFFFF"/>
                </a:solidFill>
                <a:cs typeface="Apple Casual"/>
              </a:rPr>
              <a:t>nd</a:t>
            </a: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 6 weeks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Report Card Signed (can be a portal print off)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Tutoring Plan</a:t>
            </a:r>
          </a:p>
          <a:p>
            <a:pPr marL="0" indent="0">
              <a:lnSpc>
                <a:spcPct val="60000"/>
              </a:lnSpc>
              <a:buNone/>
            </a:pPr>
            <a:endParaRPr lang="en-US" sz="9600" dirty="0" smtClean="0">
              <a:solidFill>
                <a:srgbClr val="FFFFFF"/>
              </a:solidFill>
              <a:latin typeface="Apple Casual"/>
              <a:cs typeface="Apple Casual"/>
            </a:endParaRPr>
          </a:p>
          <a:p>
            <a:pPr marL="0" indent="0">
              <a:lnSpc>
                <a:spcPct val="60000"/>
              </a:lnSpc>
              <a:buNone/>
            </a:pPr>
            <a:endParaRPr lang="en-US" sz="9600" dirty="0">
              <a:solidFill>
                <a:srgbClr val="FFFFFF"/>
              </a:solidFill>
              <a:latin typeface="Apple Casual"/>
              <a:cs typeface="Apple Casual"/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6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295572"/>
            <a:ext cx="7024744" cy="720428"/>
          </a:xfrm>
        </p:spPr>
        <p:txBody>
          <a:bodyPr/>
          <a:lstStyle/>
          <a:p>
            <a:r>
              <a:rPr lang="en-US" sz="4000" dirty="0" smtClean="0"/>
              <a:t>Monday:  Classwork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016000"/>
            <a:ext cx="8527143" cy="56392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DUE NOW: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Fieldtrip Money and Fieldtrip Forms</a:t>
            </a:r>
          </a:p>
          <a:p>
            <a:pPr marL="0" indent="0">
              <a:buNone/>
            </a:pPr>
            <a:endParaRPr lang="en-US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GET OUT AND GET READY: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Create your EQ Chart for this week</a:t>
            </a:r>
          </a:p>
          <a:p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  “How prepared am I?”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500" b="1" u="sng" dirty="0" smtClean="0">
                <a:solidFill>
                  <a:srgbClr val="FFFFFF"/>
                </a:solidFill>
              </a:rPr>
              <a:t>The NEW Monday!!!!!!!!!!!!!!!!!!!!!!!!!!!!!!!!!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Get a computer and log on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Portal Check – GPA Check/ Planner Set-up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Write down all of your tests/quizzes/projects on the wall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Note Check – Cornell Note revision time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Binder Check – Organize and get prepared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9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VOCABULARY FUN!!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Use ALL 20 words!!!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Use the following 20 words from your past lists and write at least 5 sentences using as many of the words in their proper context as possible.  Every sentence must have at least 2 words in it.  You can reuse words if needed.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Empathy, Digression, Florid, Hackneyed, Impetuous, Jubilation, Precocious, Rancorous,  Sagacity, </a:t>
            </a:r>
            <a:r>
              <a:rPr lang="en-US" sz="2400" dirty="0" smtClean="0">
                <a:solidFill>
                  <a:srgbClr val="FFFFFF"/>
                </a:solidFill>
              </a:rPr>
              <a:t>Transient, </a:t>
            </a:r>
            <a:r>
              <a:rPr lang="en-US" sz="2400" dirty="0">
                <a:solidFill>
                  <a:srgbClr val="FFFFFF"/>
                </a:solidFill>
              </a:rPr>
              <a:t>Abhor, Bias, Canny, Divergent, Ephemeral, Forbearance, Hypothesis, Inevitable, Prosaic, Reconciliation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 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1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7"/>
            <a:ext cx="8001000" cy="1352019"/>
          </a:xfrm>
        </p:spPr>
        <p:txBody>
          <a:bodyPr/>
          <a:lstStyle/>
          <a:p>
            <a:r>
              <a:rPr lang="en-US" dirty="0" smtClean="0"/>
              <a:t>AVID 3 – Weekly Theme FAFSA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Cornell Notes Continued for Your Topic</a:t>
            </a:r>
            <a:endParaRPr lang="en-US" dirty="0"/>
          </a:p>
          <a:p>
            <a:r>
              <a:rPr lang="en-US" dirty="0" smtClean="0"/>
              <a:t>Begin Research Online Your Topic</a:t>
            </a:r>
          </a:p>
          <a:p>
            <a:r>
              <a:rPr lang="en-US" dirty="0" smtClean="0"/>
              <a:t>Must Include 3 Sources and Use MLA Formatting</a:t>
            </a:r>
          </a:p>
          <a:p>
            <a:r>
              <a:rPr lang="en-US" dirty="0" smtClean="0"/>
              <a:t>Create Your Poster and Brochure/Pamphlet to Hand-out to the Group</a:t>
            </a:r>
          </a:p>
          <a:p>
            <a:r>
              <a:rPr lang="en-US" dirty="0" smtClean="0"/>
              <a:t>Create a Student Activity for the Class to Do That will Enhance their Understanding of the Topic.</a:t>
            </a:r>
          </a:p>
        </p:txBody>
      </p:sp>
    </p:spTree>
    <p:extLst>
      <p:ext uri="{BB962C8B-B14F-4D97-AF65-F5344CB8AC3E}">
        <p14:creationId xmlns:p14="http://schemas.microsoft.com/office/powerpoint/2010/main" val="168422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98474" y="229334"/>
            <a:ext cx="7556313" cy="14401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>
                <a:solidFill>
                  <a:srgbClr val="FFFFFF"/>
                </a:solidFill>
              </a:rPr>
              <a:t>Bell Ringer Tuesday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If Absent you must do a 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TRF Make-up on </a:t>
            </a:r>
            <a:r>
              <a:rPr lang="en-US" sz="3200" dirty="0" err="1" smtClean="0">
                <a:solidFill>
                  <a:srgbClr val="FFFFFF"/>
                </a:solidFill>
              </a:rPr>
              <a:t>Weebly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8474" y="2154607"/>
            <a:ext cx="4566894" cy="422358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FF"/>
                </a:solidFill>
              </a:rPr>
              <a:t>Essential Question:  How does inquiry help me?  How well do I collaborate?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Turn in your TRF - Math or Science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 6 people per group only!!!!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Chair Olympics 1</a:t>
            </a:r>
            <a:r>
              <a:rPr lang="en-US" sz="2800" baseline="30000" dirty="0" smtClean="0">
                <a:solidFill>
                  <a:srgbClr val="FFFFFF"/>
                </a:solidFill>
              </a:rPr>
              <a:t>st</a:t>
            </a:r>
            <a:r>
              <a:rPr lang="en-US" sz="2800" dirty="0" smtClean="0">
                <a:solidFill>
                  <a:srgbClr val="FFFFFF"/>
                </a:solidFill>
              </a:rPr>
              <a:t> set-up and 4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 Clean-up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TRF Reflection Due Tomorrow</a:t>
            </a:r>
          </a:p>
          <a:p>
            <a:pPr>
              <a:lnSpc>
                <a:spcPct val="50000"/>
              </a:lnSpc>
            </a:pP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rgbClr val="FFFFFF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lnSpc>
                <a:spcPct val="50000"/>
              </a:lnSpc>
            </a:pPr>
            <a:endParaRPr lang="en-US" dirty="0">
              <a:solidFill>
                <a:srgbClr val="FFFFFF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267" y="468740"/>
            <a:ext cx="2699514" cy="613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5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8474" y="44303"/>
            <a:ext cx="7556313" cy="665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8474" y="1459754"/>
            <a:ext cx="8335118" cy="52513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lnSpc>
                <a:spcPct val="50000"/>
              </a:lnSpc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5 paragraph essay based on the research completed on St. Leo and Florida Southern.  </a:t>
            </a:r>
          </a:p>
          <a:p>
            <a:endParaRPr lang="en-US" dirty="0"/>
          </a:p>
          <a:p>
            <a:r>
              <a:rPr lang="en-US" dirty="0" smtClean="0"/>
              <a:t>The essay should include your impressions about each college, and whether or not you would be interested in attending those schools.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0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98569"/>
            <a:ext cx="7024744" cy="885930"/>
          </a:xfrm>
        </p:spPr>
        <p:txBody>
          <a:bodyPr/>
          <a:lstStyle/>
          <a:p>
            <a:r>
              <a:rPr lang="en-US" dirty="0" smtClean="0"/>
              <a:t>Friday:  AVID 2 and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3709" y="1766510"/>
            <a:ext cx="7605705" cy="4568891"/>
          </a:xfrm>
        </p:spPr>
        <p:txBody>
          <a:bodyPr>
            <a:normAutofit/>
          </a:bodyPr>
          <a:lstStyle/>
          <a:p>
            <a:r>
              <a:rPr lang="en-US" dirty="0" smtClean="0"/>
              <a:t>DUE:  TRF </a:t>
            </a:r>
            <a:r>
              <a:rPr lang="en-US" dirty="0" smtClean="0"/>
              <a:t>Reflection, essay, and college project </a:t>
            </a:r>
            <a:r>
              <a:rPr lang="en-US" dirty="0" smtClean="0"/>
              <a:t>and Vocab for Week </a:t>
            </a:r>
            <a:r>
              <a:rPr lang="en-US" dirty="0" smtClean="0"/>
              <a:t>13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AVID 2 – Backwards Mapping</a:t>
            </a:r>
          </a:p>
          <a:p>
            <a:r>
              <a:rPr lang="en-US" dirty="0" smtClean="0"/>
              <a:t>AVID 3 – </a:t>
            </a:r>
            <a:r>
              <a:rPr lang="en-US" smtClean="0"/>
              <a:t>SAT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1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41744</TotalTime>
  <Words>454</Words>
  <Application>Microsoft Macintosh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AVID 2 and 3 Week 13</vt:lpstr>
      <vt:lpstr>Housekeeping</vt:lpstr>
      <vt:lpstr>Monday:  Classwork</vt:lpstr>
      <vt:lpstr>VOCABULARY FUN!!  </vt:lpstr>
      <vt:lpstr>AVID 3 – Weekly Theme FAFSA</vt:lpstr>
      <vt:lpstr>PowerPoint Presentation</vt:lpstr>
      <vt:lpstr>PowerPoint Presentation</vt:lpstr>
      <vt:lpstr>Friday:  AVID 2 and 3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Calhoun Kerrale</cp:lastModifiedBy>
  <cp:revision>132</cp:revision>
  <cp:lastPrinted>2012-09-07T11:03:26Z</cp:lastPrinted>
  <dcterms:created xsi:type="dcterms:W3CDTF">2011-08-20T00:14:48Z</dcterms:created>
  <dcterms:modified xsi:type="dcterms:W3CDTF">2012-11-29T20:43:01Z</dcterms:modified>
</cp:coreProperties>
</file>