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4" r:id="rId1"/>
  </p:sldMasterIdLst>
  <p:notesMasterIdLst>
    <p:notesMasterId r:id="rId11"/>
  </p:notesMasterIdLst>
  <p:sldIdLst>
    <p:sldId id="256" r:id="rId2"/>
    <p:sldId id="292" r:id="rId3"/>
    <p:sldId id="286" r:id="rId4"/>
    <p:sldId id="288" r:id="rId5"/>
    <p:sldId id="258" r:id="rId6"/>
    <p:sldId id="297" r:id="rId7"/>
    <p:sldId id="307" r:id="rId8"/>
    <p:sldId id="287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DF880-5D24-884F-8AEC-40FE693A5190}" type="datetimeFigureOut">
              <a:rPr lang="en-US" smtClean="0"/>
              <a:t>12/1/12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CA8A6-BDE2-DA49-831A-629E40DE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13483E2D-B19B-2A49-8C02-F08251E8CD78}" type="datetimeFigureOut">
              <a:rPr lang="en-US" smtClean="0"/>
              <a:t>12/1/12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F57D4CCE-F9A8-FF4D-B906-22B641F38B3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  <p:sldLayoutId id="21474840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AVID 2 and 3 Week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12/3/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295572"/>
            <a:ext cx="7024744" cy="720428"/>
          </a:xfrm>
        </p:spPr>
        <p:txBody>
          <a:bodyPr/>
          <a:lstStyle/>
          <a:p>
            <a:r>
              <a:rPr lang="en-US" sz="4000" dirty="0" smtClean="0"/>
              <a:t>Monday:  Classwork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197429"/>
            <a:ext cx="8527143" cy="5170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DUE NOW: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Essential Questions from last </a:t>
            </a:r>
            <a:r>
              <a:rPr lang="en-US" dirty="0" smtClean="0">
                <a:solidFill>
                  <a:srgbClr val="FFFFFF"/>
                </a:solidFill>
              </a:rPr>
              <a:t>week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GPA Check, Plan of Action (by end of day), Report Card Signed, Tutoring Form from last 6 weeks, and Tutoring Plan for this 6 weeks.</a:t>
            </a: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FFFF"/>
                </a:solidFill>
              </a:rPr>
              <a:t>GET </a:t>
            </a:r>
            <a:r>
              <a:rPr lang="en-US" b="1" dirty="0" smtClean="0">
                <a:solidFill>
                  <a:srgbClr val="FFFFFF"/>
                </a:solidFill>
              </a:rPr>
              <a:t>OUT AND GET READY: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Create your EQ Chart for this week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Planner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Tuesday TRF:  </a:t>
            </a:r>
            <a:r>
              <a:rPr lang="en-US" dirty="0" smtClean="0">
                <a:solidFill>
                  <a:srgbClr val="FFFFFF"/>
                </a:solidFill>
              </a:rPr>
              <a:t>Choice/ AP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Thursday </a:t>
            </a:r>
            <a:r>
              <a:rPr lang="en-US" dirty="0" smtClean="0">
                <a:solidFill>
                  <a:srgbClr val="FFFFFF"/>
                </a:solidFill>
              </a:rPr>
              <a:t>TRF:  </a:t>
            </a:r>
            <a:r>
              <a:rPr lang="en-US" dirty="0" smtClean="0">
                <a:solidFill>
                  <a:srgbClr val="FFFFFF"/>
                </a:solidFill>
              </a:rPr>
              <a:t>Math or Science</a:t>
            </a: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9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54" y="428651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VOCABULARY FUN!!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39074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Write sentences using the following 20 words.  You must use at least 5 sentences and 2 words per sentence.  Due Friday!</a:t>
            </a:r>
          </a:p>
          <a:p>
            <a:r>
              <a:rPr lang="en-US" dirty="0"/>
              <a:t>Abate, Benevolent, Capacious, Deleterious, Orator, Perfidious, Querulous, Spurious, </a:t>
            </a:r>
            <a:r>
              <a:rPr lang="en-US" dirty="0" smtClean="0"/>
              <a:t>Venerable,</a:t>
            </a:r>
            <a:r>
              <a:rPr lang="en-US" dirty="0">
                <a:solidFill>
                  <a:srgbClr val="041427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Abstain, Brazen, Capitulate, Discredit, Evanescent, Fortuitous, Inconsequential, Parched, Renovation, Substantiate</a:t>
            </a:r>
          </a:p>
          <a:p>
            <a:endParaRPr lang="en-US" dirty="0"/>
          </a:p>
          <a:p>
            <a:endParaRPr lang="en-US" sz="24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1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75"/>
            <a:ext cx="8229600" cy="78980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Housekeeping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846881"/>
            <a:ext cx="8974667" cy="6011120"/>
          </a:xfrm>
        </p:spPr>
        <p:txBody>
          <a:bodyPr numCol="2">
            <a:normAutofit fontScale="32500" lnSpcReduction="20000"/>
          </a:bodyPr>
          <a:lstStyle/>
          <a:p>
            <a:pPr marL="0" indent="0">
              <a:buNone/>
            </a:pPr>
            <a:r>
              <a:rPr lang="en-US" sz="11200" b="1" dirty="0" smtClean="0">
                <a:solidFill>
                  <a:srgbClr val="FFFFFF"/>
                </a:solidFill>
              </a:rPr>
              <a:t>First Come First Serve T-Shirt Sales</a:t>
            </a:r>
            <a:endParaRPr lang="en-US" sz="11200" b="1" dirty="0" smtClean="0">
              <a:solidFill>
                <a:srgbClr val="FFFFFF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1200" dirty="0" smtClean="0">
                <a:solidFill>
                  <a:srgbClr val="FFFFFF"/>
                </a:solidFill>
              </a:rPr>
              <a:t>Homework </a:t>
            </a:r>
            <a:r>
              <a:rPr lang="en-US" sz="11200" dirty="0" smtClean="0">
                <a:solidFill>
                  <a:srgbClr val="FFFFFF"/>
                </a:solidFill>
              </a:rPr>
              <a:t>Due </a:t>
            </a:r>
            <a:r>
              <a:rPr lang="en-US" sz="11200" dirty="0" smtClean="0">
                <a:solidFill>
                  <a:srgbClr val="FFFFFF"/>
                </a:solidFill>
              </a:rPr>
              <a:t>Dates</a:t>
            </a:r>
            <a:endParaRPr lang="en-US" sz="11200" dirty="0" smtClean="0">
              <a:solidFill>
                <a:srgbClr val="FFFF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>
                <a:solidFill>
                  <a:srgbClr val="FFFFFF"/>
                </a:solidFill>
              </a:rPr>
              <a:t>Mon:  Essential </a:t>
            </a:r>
            <a:r>
              <a:rPr lang="en-US" sz="8600" dirty="0" smtClean="0">
                <a:solidFill>
                  <a:srgbClr val="FFFFFF"/>
                </a:solidFill>
              </a:rPr>
              <a:t>Question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Tues: TRF – Math/Science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Wed:  TRF Reflection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Thurs:  TRF – </a:t>
            </a:r>
            <a:r>
              <a:rPr lang="en-US" sz="8600" dirty="0" smtClean="0">
                <a:solidFill>
                  <a:srgbClr val="FFFFFF"/>
                </a:solidFill>
              </a:rPr>
              <a:t>Choice/AP</a:t>
            </a:r>
            <a:endParaRPr lang="en-US" sz="8600" dirty="0">
              <a:solidFill>
                <a:srgbClr val="FFFF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</a:rPr>
              <a:t>Fri:  TRF Reflection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600" dirty="0" smtClean="0">
                <a:solidFill>
                  <a:srgbClr val="FFFFFF"/>
                </a:solidFill>
                <a:cs typeface="Apple Casual"/>
              </a:rPr>
              <a:t>        </a:t>
            </a:r>
            <a:r>
              <a:rPr lang="en-US" sz="8600" dirty="0" smtClean="0">
                <a:solidFill>
                  <a:srgbClr val="FFFFFF"/>
                </a:solidFill>
                <a:cs typeface="Apple Casual"/>
              </a:rPr>
              <a:t>Vocab</a:t>
            </a:r>
            <a:endParaRPr lang="en-US" sz="8600" dirty="0">
              <a:solidFill>
                <a:srgbClr val="FFFFFF"/>
              </a:solidFill>
              <a:cs typeface="Apple Casual"/>
            </a:endParaRPr>
          </a:p>
          <a:p>
            <a:pPr marL="0" indent="0">
              <a:buNone/>
            </a:pPr>
            <a:r>
              <a:rPr lang="en-US" sz="9600" b="1" u="sng" dirty="0" smtClean="0">
                <a:solidFill>
                  <a:srgbClr val="FFFFFF"/>
                </a:solidFill>
                <a:cs typeface="Apple Casual"/>
              </a:rPr>
              <a:t>No NHS Tutoring on </a:t>
            </a:r>
            <a:r>
              <a:rPr lang="en-US" sz="9600" b="1" u="sng" dirty="0" smtClean="0">
                <a:solidFill>
                  <a:srgbClr val="FFFFFF"/>
                </a:solidFill>
                <a:cs typeface="Apple Casual"/>
              </a:rPr>
              <a:t>Wednesday</a:t>
            </a:r>
          </a:p>
          <a:p>
            <a:pPr marL="0" indent="0">
              <a:buNone/>
            </a:pPr>
            <a:r>
              <a:rPr lang="en-US" sz="9600" b="1" u="sng" dirty="0" smtClean="0">
                <a:solidFill>
                  <a:srgbClr val="FFFFFF"/>
                </a:solidFill>
                <a:cs typeface="Apple Casual"/>
              </a:rPr>
              <a:t>Weekly Themes:</a:t>
            </a:r>
          </a:p>
          <a:p>
            <a:pPr marL="0" indent="0">
              <a:buNone/>
            </a:pPr>
            <a:r>
              <a:rPr lang="en-US" sz="9600" dirty="0" smtClean="0">
                <a:solidFill>
                  <a:srgbClr val="FFFFFF"/>
                </a:solidFill>
                <a:cs typeface="Apple Casual"/>
              </a:rPr>
              <a:t>AVID 3 – SAT Writing</a:t>
            </a:r>
          </a:p>
          <a:p>
            <a:pPr marL="0" indent="0">
              <a:buNone/>
            </a:pPr>
            <a:r>
              <a:rPr lang="en-US" sz="9600" b="1" dirty="0" smtClean="0">
                <a:solidFill>
                  <a:srgbClr val="FFFFFF"/>
                </a:solidFill>
                <a:cs typeface="Apple Casual"/>
              </a:rPr>
              <a:t>AVID 2 – Text Marking</a:t>
            </a:r>
          </a:p>
          <a:p>
            <a:pPr marL="0" indent="0">
              <a:buNone/>
            </a:pPr>
            <a:endParaRPr lang="en-US" sz="9600" b="1" dirty="0" smtClean="0">
              <a:solidFill>
                <a:srgbClr val="FFFFFF"/>
              </a:solidFill>
              <a:cs typeface="Apple Casual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 smtClean="0">
                <a:solidFill>
                  <a:srgbClr val="FFFFFF"/>
                </a:solidFill>
                <a:latin typeface="Apple Casual"/>
                <a:cs typeface="Apple Casual"/>
              </a:rPr>
              <a:t>Congrats </a:t>
            </a:r>
            <a:r>
              <a:rPr lang="en-US" sz="9600" dirty="0">
                <a:solidFill>
                  <a:srgbClr val="FFFFFF"/>
                </a:solidFill>
                <a:latin typeface="Apple Casual"/>
                <a:cs typeface="Apple Casual"/>
              </a:rPr>
              <a:t>to ALL!!</a:t>
            </a:r>
            <a:r>
              <a:rPr lang="en-US" sz="9600" dirty="0" smtClean="0">
                <a:solidFill>
                  <a:srgbClr val="FFFFFF"/>
                </a:solidFill>
                <a:latin typeface="Apple Casual"/>
                <a:cs typeface="Apple Casual"/>
              </a:rPr>
              <a:t>!</a:t>
            </a:r>
            <a:endParaRPr lang="en-US" sz="9600" dirty="0">
              <a:solidFill>
                <a:srgbClr val="FFFFFF"/>
              </a:solidFill>
              <a:latin typeface="Apple Casual"/>
              <a:cs typeface="Apple Casual"/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 smtClean="0">
                <a:solidFill>
                  <a:srgbClr val="FFFFFF"/>
                </a:solidFill>
              </a:rPr>
              <a:t>Scoreboard Update? </a:t>
            </a:r>
            <a:endParaRPr lang="en-US" sz="9600" dirty="0">
              <a:solidFill>
                <a:srgbClr val="FFFFFF"/>
              </a:solidFill>
            </a:endParaRP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 smtClean="0">
                <a:solidFill>
                  <a:srgbClr val="FFFFFF"/>
                </a:solidFill>
              </a:rPr>
              <a:t>Proud Board Moments?</a:t>
            </a:r>
          </a:p>
          <a:p>
            <a:pPr marL="0" indent="0">
              <a:lnSpc>
                <a:spcPct val="60000"/>
              </a:lnSpc>
              <a:buNone/>
            </a:pPr>
            <a:r>
              <a:rPr lang="en-US" sz="9600" dirty="0" smtClean="0">
                <a:solidFill>
                  <a:srgbClr val="FFFFFF"/>
                </a:solidFill>
              </a:rPr>
              <a:t>Birthdays?</a:t>
            </a:r>
            <a:endParaRPr lang="en-US" sz="9600" dirty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6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229334"/>
            <a:ext cx="7556313" cy="14401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>
                <a:solidFill>
                  <a:srgbClr val="FFFFFF"/>
                </a:solidFill>
              </a:rPr>
              <a:t>Bell Ringer Tuesday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If Absent you must do a 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TRF Make-up on </a:t>
            </a:r>
            <a:r>
              <a:rPr lang="en-US" sz="3200" dirty="0" err="1" smtClean="0">
                <a:solidFill>
                  <a:srgbClr val="FFFFFF"/>
                </a:solidFill>
              </a:rPr>
              <a:t>Weebly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2154607"/>
            <a:ext cx="4566894" cy="422358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FFFFFF"/>
                </a:solidFill>
              </a:rPr>
              <a:t>Essential Question:  How does inquiry help me?  How well do I collaborate?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Turn in your TRF - Math or Science</a:t>
            </a:r>
          </a:p>
          <a:p>
            <a:pPr marL="68580" indent="0"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6 people per group only!!!!</a:t>
            </a:r>
          </a:p>
          <a:p>
            <a:endParaRPr lang="en-US" sz="2800" dirty="0" smtClean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Chair Olympics 1</a:t>
            </a:r>
            <a:r>
              <a:rPr lang="en-US" sz="2800" baseline="30000" dirty="0" smtClean="0">
                <a:solidFill>
                  <a:srgbClr val="FFFFFF"/>
                </a:solidFill>
              </a:rPr>
              <a:t>st</a:t>
            </a:r>
            <a:r>
              <a:rPr lang="en-US" sz="2800" dirty="0" smtClean="0">
                <a:solidFill>
                  <a:srgbClr val="FFFFFF"/>
                </a:solidFill>
              </a:rPr>
              <a:t> set-up and 4</a:t>
            </a:r>
            <a:r>
              <a:rPr lang="en-US" sz="2800" baseline="30000" dirty="0" smtClean="0">
                <a:solidFill>
                  <a:srgbClr val="FFFFFF"/>
                </a:solidFill>
              </a:rPr>
              <a:t>th</a:t>
            </a:r>
            <a:r>
              <a:rPr lang="en-US" sz="2800" dirty="0" smtClean="0">
                <a:solidFill>
                  <a:srgbClr val="FFFFFF"/>
                </a:solidFill>
              </a:rPr>
              <a:t> Clean-up</a:t>
            </a:r>
          </a:p>
          <a:p>
            <a:endParaRPr lang="en-US" sz="2800" dirty="0">
              <a:solidFill>
                <a:srgbClr val="FFFFFF"/>
              </a:solidFill>
            </a:endParaRPr>
          </a:p>
          <a:p>
            <a:r>
              <a:rPr lang="en-US" sz="2800" dirty="0" smtClean="0">
                <a:solidFill>
                  <a:srgbClr val="FFFFFF"/>
                </a:solidFill>
              </a:rPr>
              <a:t>TRF Reflection Due Tomorrow</a:t>
            </a:r>
          </a:p>
          <a:p>
            <a:pPr>
              <a:lnSpc>
                <a:spcPct val="50000"/>
              </a:lnSpc>
            </a:pPr>
            <a:endParaRPr lang="en-US" dirty="0">
              <a:solidFill>
                <a:srgbClr val="FFFFFF"/>
              </a:solidFill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FFFFFF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rgbClr val="FFFFFF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267" y="468740"/>
            <a:ext cx="2699514" cy="613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7"/>
            <a:ext cx="8001000" cy="1352019"/>
          </a:xfrm>
        </p:spPr>
        <p:txBody>
          <a:bodyPr/>
          <a:lstStyle/>
          <a:p>
            <a:r>
              <a:rPr lang="en-US" dirty="0" smtClean="0"/>
              <a:t>AVID 3 – Weekly Theme </a:t>
            </a:r>
            <a:r>
              <a:rPr lang="en-US" dirty="0" smtClean="0"/>
              <a:t>SAT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Essay prompts</a:t>
            </a:r>
          </a:p>
          <a:p>
            <a:endParaRPr lang="en-US" dirty="0"/>
          </a:p>
          <a:p>
            <a:r>
              <a:rPr lang="en-US" dirty="0" smtClean="0"/>
              <a:t>Write a brainstorm for at least 5 prompts including a historical and literary reference.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422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AVID 2 Weekly Theme  </a:t>
            </a:r>
            <a:br>
              <a:rPr lang="en-US" dirty="0" smtClean="0"/>
            </a:br>
            <a:r>
              <a:rPr lang="en-US" dirty="0" smtClean="0"/>
              <a:t>Text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 about soccer and use your text marking skills.</a:t>
            </a:r>
          </a:p>
          <a:p>
            <a:r>
              <a:rPr lang="en-US" dirty="0" smtClean="0"/>
              <a:t>1- number the paragraphs</a:t>
            </a:r>
          </a:p>
          <a:p>
            <a:r>
              <a:rPr lang="en-US" dirty="0" smtClean="0"/>
              <a:t>2- make a prediction based on the title</a:t>
            </a:r>
          </a:p>
          <a:p>
            <a:r>
              <a:rPr lang="en-US" dirty="0" smtClean="0"/>
              <a:t>3- highlight author’s claims</a:t>
            </a:r>
          </a:p>
          <a:p>
            <a:r>
              <a:rPr lang="en-US" dirty="0" smtClean="0"/>
              <a:t>4- check your prediction statement</a:t>
            </a:r>
          </a:p>
          <a:p>
            <a:r>
              <a:rPr lang="en-US" dirty="0" smtClean="0"/>
              <a:t>5-write a skirt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9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Bell Ringer Thursday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98474" y="1459755"/>
            <a:ext cx="4566894" cy="491843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0000"/>
                </a:solidFill>
              </a:rPr>
              <a:t>Essential Question:  How does inquiry help me?  How well do I collaborate?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TRF Due:  Choice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Turn in your TRF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 6 people per group only!!!!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Chair Olympics!!!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TRF Reflection Due Tomorrow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Vocab due tomorrow.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 marL="68580" indent="0">
              <a:lnSpc>
                <a:spcPct val="500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533" y="1066800"/>
            <a:ext cx="3318559" cy="470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0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98569"/>
            <a:ext cx="7024744" cy="885930"/>
          </a:xfrm>
        </p:spPr>
        <p:txBody>
          <a:bodyPr/>
          <a:lstStyle/>
          <a:p>
            <a:r>
              <a:rPr lang="en-US" dirty="0" smtClean="0"/>
              <a:t>Friday:  AVID 2 and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73709" y="1766510"/>
            <a:ext cx="7605705" cy="4568891"/>
          </a:xfrm>
        </p:spPr>
        <p:txBody>
          <a:bodyPr>
            <a:normAutofit/>
          </a:bodyPr>
          <a:lstStyle/>
          <a:p>
            <a:r>
              <a:rPr lang="en-US" dirty="0" smtClean="0"/>
              <a:t>DUE:  TRF Reflection and Vocab for Week </a:t>
            </a:r>
            <a:r>
              <a:rPr lang="en-US" dirty="0" smtClean="0"/>
              <a:t>14</a:t>
            </a:r>
          </a:p>
          <a:p>
            <a:endParaRPr lang="en-US" dirty="0"/>
          </a:p>
          <a:p>
            <a:r>
              <a:rPr lang="en-US" dirty="0" smtClean="0"/>
              <a:t>AVID 3 – What makes a good thesis statement?</a:t>
            </a:r>
          </a:p>
          <a:p>
            <a:r>
              <a:rPr lang="en-US" dirty="0" smtClean="0"/>
              <a:t>AVID 2 – How can I write good questions based on my reading?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841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44722</TotalTime>
  <Words>442</Words>
  <Application>Microsoft Macintosh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AVID 2 and 3 Week 14</vt:lpstr>
      <vt:lpstr>Monday:  Classwork</vt:lpstr>
      <vt:lpstr>VOCABULARY FUN!!  </vt:lpstr>
      <vt:lpstr>Housekeeping</vt:lpstr>
      <vt:lpstr>PowerPoint Presentation</vt:lpstr>
      <vt:lpstr>AVID 3 – Weekly Theme SAT Writing</vt:lpstr>
      <vt:lpstr>AVID 2 Weekly Theme   Text Marking</vt:lpstr>
      <vt:lpstr>PowerPoint Presentation</vt:lpstr>
      <vt:lpstr>Friday:  AVID 2 and 3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AVID Week 1</dc:title>
  <dc:creator>Calhoun Kerrale</dc:creator>
  <cp:lastModifiedBy>Calhoun Kerrale</cp:lastModifiedBy>
  <cp:revision>127</cp:revision>
  <cp:lastPrinted>2012-09-07T11:03:26Z</cp:lastPrinted>
  <dcterms:created xsi:type="dcterms:W3CDTF">2011-08-20T00:14:48Z</dcterms:created>
  <dcterms:modified xsi:type="dcterms:W3CDTF">2012-12-06T20:55:27Z</dcterms:modified>
</cp:coreProperties>
</file>