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7" r:id="rId1"/>
  </p:sldMasterIdLst>
  <p:notesMasterIdLst>
    <p:notesMasterId r:id="rId12"/>
  </p:notesMasterIdLst>
  <p:sldIdLst>
    <p:sldId id="256" r:id="rId2"/>
    <p:sldId id="292" r:id="rId3"/>
    <p:sldId id="286" r:id="rId4"/>
    <p:sldId id="288" r:id="rId5"/>
    <p:sldId id="258" r:id="rId6"/>
    <p:sldId id="307" r:id="rId7"/>
    <p:sldId id="308" r:id="rId8"/>
    <p:sldId id="287" r:id="rId9"/>
    <p:sldId id="310" r:id="rId10"/>
    <p:sldId id="30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DF880-5D24-884F-8AEC-40FE693A519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A8A6-BDE2-DA49-831A-629E40DE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3483E2D-B19B-2A49-8C02-F08251E8CD7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AVID 2 and 3 Week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12/10/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7"/>
            <a:ext cx="8001000" cy="13520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AVID 3 – Weekly Theme </a:t>
            </a:r>
            <a:r>
              <a:rPr lang="en-US" dirty="0" smtClean="0"/>
              <a:t>SAT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26656"/>
            <a:ext cx="7543800" cy="4283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Due NOW:  TRF (</a:t>
            </a:r>
            <a:r>
              <a:rPr lang="en-US" dirty="0" err="1" smtClean="0"/>
              <a:t>thurs</a:t>
            </a:r>
            <a:r>
              <a:rPr lang="en-US" dirty="0" smtClean="0"/>
              <a:t>), Vocab, Essay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EQ:  What are the parts of a SAT essay?</a:t>
            </a:r>
            <a:endParaRPr lang="en-US" dirty="0"/>
          </a:p>
          <a:p>
            <a:r>
              <a:rPr lang="en-US" dirty="0" smtClean="0"/>
              <a:t>Choose one of your thesis statements and start an essay on the topic.  Include the intro paragraph and the body paragraphs.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97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295572"/>
            <a:ext cx="7024744" cy="720428"/>
          </a:xfrm>
        </p:spPr>
        <p:txBody>
          <a:bodyPr/>
          <a:lstStyle/>
          <a:p>
            <a:r>
              <a:rPr lang="en-US" sz="4000" dirty="0" smtClean="0"/>
              <a:t>Monday:  Classwork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197429"/>
            <a:ext cx="8527143" cy="5170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EQ:  How prepared am I?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DUE </a:t>
            </a:r>
            <a:r>
              <a:rPr lang="en-US" b="1" dirty="0" smtClean="0">
                <a:solidFill>
                  <a:schemeClr val="tx1"/>
                </a:solidFill>
              </a:rPr>
              <a:t>NOW: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Essential Questions from last week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GET </a:t>
            </a:r>
            <a:r>
              <a:rPr lang="en-US" b="1" dirty="0" smtClean="0">
                <a:solidFill>
                  <a:schemeClr val="tx1"/>
                </a:solidFill>
              </a:rPr>
              <a:t>OUT AND GET READY: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Create your EQ Chart for this </a:t>
            </a:r>
            <a:r>
              <a:rPr lang="en-US" dirty="0" smtClean="0">
                <a:solidFill>
                  <a:schemeClr val="tx1"/>
                </a:solidFill>
              </a:rPr>
              <a:t>week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Monday Prep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Planner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Tuesday TRF:  Math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Thursday </a:t>
            </a:r>
            <a:r>
              <a:rPr lang="en-US" dirty="0" smtClean="0">
                <a:solidFill>
                  <a:schemeClr val="tx1"/>
                </a:solidFill>
              </a:rPr>
              <a:t>TRF:  Choice – Focus on Note Taking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9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54" y="428651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VOCABULARY FUN!!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390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Sentences with at least 2 words per sentence or write a paragraph or story.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/>
              <a:t>Abdicate, Clairvoyant, Brusque, Demagogue, Emulate, Fortitude, Impute, Haughty, Lobbyist, </a:t>
            </a:r>
            <a:r>
              <a:rPr lang="en-US" sz="2800" dirty="0" smtClean="0"/>
              <a:t>Opulent, </a:t>
            </a:r>
            <a:r>
              <a:rPr lang="en-US" sz="2800" dirty="0"/>
              <a:t>Tactful, Surreptitious, Vindicate, Tenacious, Wary, Reverence, Provocative, Ostentatious,  Nonchalant, Mundane 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1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75"/>
            <a:ext cx="8229600" cy="78980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Housekeeping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846881"/>
            <a:ext cx="8974667" cy="6011120"/>
          </a:xfrm>
        </p:spPr>
        <p:txBody>
          <a:bodyPr numCol="2">
            <a:normAutofit fontScale="3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1200" b="1" dirty="0" smtClean="0">
                <a:solidFill>
                  <a:srgbClr val="000000"/>
                </a:solidFill>
              </a:rPr>
              <a:t>Fundraiser Due Tomorrow.</a:t>
            </a:r>
            <a:endParaRPr lang="en-US" sz="11200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1200" dirty="0" smtClean="0">
                <a:solidFill>
                  <a:srgbClr val="000000"/>
                </a:solidFill>
              </a:rPr>
              <a:t>Homework Due Dates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dirty="0">
                <a:solidFill>
                  <a:srgbClr val="000000"/>
                </a:solidFill>
              </a:rPr>
              <a:t>Mon:  Essential </a:t>
            </a:r>
            <a:r>
              <a:rPr lang="en-US" sz="11200" dirty="0" smtClean="0">
                <a:solidFill>
                  <a:srgbClr val="000000"/>
                </a:solidFill>
              </a:rPr>
              <a:t>Question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dirty="0" smtClean="0">
                <a:solidFill>
                  <a:srgbClr val="000000"/>
                </a:solidFill>
              </a:rPr>
              <a:t>Tues: TRF – </a:t>
            </a:r>
            <a:r>
              <a:rPr lang="en-US" sz="11200" dirty="0" smtClean="0">
                <a:solidFill>
                  <a:srgbClr val="000000"/>
                </a:solidFill>
              </a:rPr>
              <a:t>Math</a:t>
            </a:r>
            <a:endParaRPr lang="en-US" sz="112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1200" dirty="0" smtClean="0">
                <a:solidFill>
                  <a:srgbClr val="000000"/>
                </a:solidFill>
              </a:rPr>
              <a:t>Wed</a:t>
            </a:r>
            <a:r>
              <a:rPr lang="en-US" sz="11200" dirty="0" smtClean="0">
                <a:solidFill>
                  <a:srgbClr val="000000"/>
                </a:solidFill>
              </a:rPr>
              <a:t>:  TRF Reflection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dirty="0" smtClean="0">
                <a:solidFill>
                  <a:srgbClr val="000000"/>
                </a:solidFill>
              </a:rPr>
              <a:t>Thurs:  TRF – Choice</a:t>
            </a:r>
            <a:endParaRPr lang="en-US" sz="112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1200" dirty="0" smtClean="0">
                <a:solidFill>
                  <a:srgbClr val="000000"/>
                </a:solidFill>
              </a:rPr>
              <a:t>Fri:  TRF Reflection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200" dirty="0" smtClean="0">
                <a:solidFill>
                  <a:srgbClr val="000000"/>
                </a:solidFill>
                <a:cs typeface="Apple Casual"/>
              </a:rPr>
              <a:t>        Vocab</a:t>
            </a:r>
          </a:p>
          <a:p>
            <a:pPr marL="0" indent="0">
              <a:lnSpc>
                <a:spcPct val="80000"/>
              </a:lnSpc>
              <a:buNone/>
            </a:pPr>
            <a:endParaRPr lang="en-US" sz="9600" dirty="0" smtClean="0">
              <a:solidFill>
                <a:srgbClr val="000000"/>
              </a:solidFill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9600" dirty="0" smtClean="0">
              <a:solidFill>
                <a:srgbClr val="000000"/>
              </a:solidFill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9600" dirty="0">
              <a:solidFill>
                <a:srgbClr val="000000"/>
              </a:solidFill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9600" dirty="0" smtClean="0">
              <a:solidFill>
                <a:srgbClr val="000000"/>
              </a:solidFill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9600" dirty="0" smtClean="0">
                <a:solidFill>
                  <a:srgbClr val="000000"/>
                </a:solidFill>
                <a:cs typeface="Apple Casual"/>
              </a:rPr>
              <a:t>NHS Tutoring Wednesday</a:t>
            </a:r>
          </a:p>
          <a:p>
            <a:pPr marL="0" indent="0">
              <a:lnSpc>
                <a:spcPct val="80000"/>
              </a:lnSpc>
              <a:buNone/>
            </a:pPr>
            <a:endParaRPr lang="en-US" sz="9600" dirty="0">
              <a:solidFill>
                <a:srgbClr val="000000"/>
              </a:solidFill>
              <a:cs typeface="Apple Casual"/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000000"/>
                </a:solidFill>
                <a:latin typeface="Apple Casual"/>
                <a:cs typeface="Apple Casual"/>
              </a:rPr>
              <a:t>Congrats </a:t>
            </a:r>
            <a:r>
              <a:rPr lang="en-US" sz="9600" dirty="0">
                <a:solidFill>
                  <a:srgbClr val="000000"/>
                </a:solidFill>
                <a:latin typeface="Apple Casual"/>
                <a:cs typeface="Apple Casual"/>
              </a:rPr>
              <a:t>to ALL!!</a:t>
            </a:r>
            <a:r>
              <a:rPr lang="en-US" sz="9600" dirty="0" smtClean="0">
                <a:solidFill>
                  <a:srgbClr val="000000"/>
                </a:solidFill>
                <a:latin typeface="Apple Casual"/>
                <a:cs typeface="Apple Casual"/>
              </a:rPr>
              <a:t>!</a:t>
            </a:r>
            <a:endParaRPr lang="en-US" sz="9600" dirty="0">
              <a:solidFill>
                <a:srgbClr val="000000"/>
              </a:solidFill>
              <a:latin typeface="Apple Casual"/>
              <a:cs typeface="Apple Casual"/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000000"/>
                </a:solidFill>
              </a:rPr>
              <a:t>Scoreboard Update? </a:t>
            </a:r>
            <a:endParaRPr lang="en-US" sz="9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000000"/>
                </a:solidFill>
              </a:rPr>
              <a:t>Proud Board Moments?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000000"/>
                </a:solidFill>
              </a:rPr>
              <a:t>Birthdays?</a:t>
            </a:r>
            <a:endParaRPr lang="en-US" sz="9600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6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229334"/>
            <a:ext cx="7556313" cy="14401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>
                <a:solidFill>
                  <a:srgbClr val="000000"/>
                </a:solidFill>
              </a:rPr>
              <a:t>Bell Ringer Tuesday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If Absent you must do a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TRF Make-up on </a:t>
            </a:r>
            <a:r>
              <a:rPr lang="en-US" sz="3200" dirty="0" err="1" smtClean="0">
                <a:solidFill>
                  <a:srgbClr val="000000"/>
                </a:solidFill>
              </a:rPr>
              <a:t>Weebly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2154607"/>
            <a:ext cx="4566894" cy="422358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0000"/>
                </a:solidFill>
              </a:rPr>
              <a:t>Essential Question:  How does inquiry help me?  How well do I collaborate?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Turn in your TRF - Math or Science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6 people per group only!!!!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Chair Olympics 1</a:t>
            </a:r>
            <a:r>
              <a:rPr lang="en-US" sz="2800" baseline="30000" dirty="0" smtClean="0">
                <a:solidFill>
                  <a:srgbClr val="000000"/>
                </a:solidFill>
              </a:rPr>
              <a:t>st</a:t>
            </a:r>
            <a:r>
              <a:rPr lang="en-US" sz="2800" dirty="0" smtClean="0">
                <a:solidFill>
                  <a:srgbClr val="000000"/>
                </a:solidFill>
              </a:rPr>
              <a:t> set-up and 4</a:t>
            </a:r>
            <a:r>
              <a:rPr lang="en-US" sz="280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dirty="0" smtClean="0">
                <a:solidFill>
                  <a:srgbClr val="000000"/>
                </a:solidFill>
              </a:rPr>
              <a:t> Clean-up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TRF Reflection Due Tomorrow</a:t>
            </a:r>
          </a:p>
          <a:p>
            <a:pPr>
              <a:lnSpc>
                <a:spcPct val="5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rgbClr val="FFFFFF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267" y="468740"/>
            <a:ext cx="2699514" cy="613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AVID 2 Weekly Theme  </a:t>
            </a:r>
            <a:br>
              <a:rPr lang="en-US" dirty="0" smtClean="0"/>
            </a:br>
            <a:r>
              <a:rPr lang="en-US" dirty="0" smtClean="0"/>
              <a:t>Philosophical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EQ:  What is an academic debate?</a:t>
            </a:r>
          </a:p>
          <a:p>
            <a:endParaRPr lang="en-US" dirty="0"/>
          </a:p>
          <a:p>
            <a:r>
              <a:rPr lang="en-US" dirty="0" smtClean="0"/>
              <a:t>Create a persuasive response to the following prompts and discuss with students in the class.</a:t>
            </a:r>
          </a:p>
          <a:p>
            <a:endParaRPr lang="en-US" dirty="0"/>
          </a:p>
          <a:p>
            <a:r>
              <a:rPr lang="en-US" dirty="0" smtClean="0"/>
              <a:t>Should cell phones be allowed on campus?</a:t>
            </a:r>
          </a:p>
          <a:p>
            <a:r>
              <a:rPr lang="en-US" dirty="0" smtClean="0"/>
              <a:t>What should our dress code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9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7"/>
            <a:ext cx="8001000" cy="13520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AVID 3 – Weekly Theme </a:t>
            </a:r>
            <a:r>
              <a:rPr lang="en-US" dirty="0" smtClean="0"/>
              <a:t>SAT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26656"/>
            <a:ext cx="7543800" cy="428349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EQ:  What are the parts of a SAT essay?</a:t>
            </a:r>
            <a:endParaRPr lang="en-US" dirty="0"/>
          </a:p>
          <a:p>
            <a:r>
              <a:rPr lang="en-US" dirty="0" smtClean="0"/>
              <a:t>Choose one of your thesis statements and start an essay on the topic.  Include the intro paragraph and the body paragraphs.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28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Bell Ringer Thursday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1459755"/>
            <a:ext cx="4566894" cy="491843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0000"/>
                </a:solidFill>
              </a:rPr>
              <a:t>Essential Question:  How does inquiry help me?  How well do I collaborate?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TRF Due:  Choice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Turn in your TRF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 6 people per group only!!!!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Chair Olympics!!!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TRF Reflection Due Tomorrow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Vocab due tomorrow.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533" y="1066800"/>
            <a:ext cx="3318559" cy="470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0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AVID 2 Weekly Theme  </a:t>
            </a:r>
            <a:br>
              <a:rPr lang="en-US" dirty="0" smtClean="0"/>
            </a:br>
            <a:r>
              <a:rPr lang="en-US" dirty="0" smtClean="0"/>
              <a:t>Philosophical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NOW:  TRF (Thurs), Vocab</a:t>
            </a:r>
          </a:p>
          <a:p>
            <a:endParaRPr lang="en-US" dirty="0" smtClean="0"/>
          </a:p>
          <a:p>
            <a:r>
              <a:rPr lang="en-US" dirty="0" smtClean="0"/>
              <a:t>EQ:  What is an academic debate?</a:t>
            </a:r>
          </a:p>
          <a:p>
            <a:endParaRPr lang="en-US" dirty="0"/>
          </a:p>
          <a:p>
            <a:r>
              <a:rPr lang="en-US" dirty="0" smtClean="0"/>
              <a:t>Create a persuasive response to the following prompts and discuss with students in the class.</a:t>
            </a:r>
          </a:p>
          <a:p>
            <a:endParaRPr lang="en-US" dirty="0"/>
          </a:p>
          <a:p>
            <a:r>
              <a:rPr lang="en-US" dirty="0" smtClean="0"/>
              <a:t>Should cell phones be allowed on campus?</a:t>
            </a:r>
          </a:p>
          <a:p>
            <a:r>
              <a:rPr lang="en-US" dirty="0" smtClean="0"/>
              <a:t>What should our dress code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9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42031</TotalTime>
  <Words>468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AVID 2 and 3 Week 15</vt:lpstr>
      <vt:lpstr>Monday:  Classwork</vt:lpstr>
      <vt:lpstr>VOCABULARY FUN!!  </vt:lpstr>
      <vt:lpstr>Housekeeping</vt:lpstr>
      <vt:lpstr>PowerPoint Presentation</vt:lpstr>
      <vt:lpstr>AVID 2 Weekly Theme   Philosophical Chairs</vt:lpstr>
      <vt:lpstr>AVID 3 – Weekly Theme SAT Essay</vt:lpstr>
      <vt:lpstr>PowerPoint Presentation</vt:lpstr>
      <vt:lpstr>AVID 2 Weekly Theme   Philosophical Chairs</vt:lpstr>
      <vt:lpstr>AVID 3 – Weekly Theme SAT Essay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Calhoun Kerrale</cp:lastModifiedBy>
  <cp:revision>127</cp:revision>
  <cp:lastPrinted>2012-09-07T11:03:26Z</cp:lastPrinted>
  <dcterms:created xsi:type="dcterms:W3CDTF">2011-08-20T00:14:48Z</dcterms:created>
  <dcterms:modified xsi:type="dcterms:W3CDTF">2012-12-13T14:23:31Z</dcterms:modified>
</cp:coreProperties>
</file>