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4" r:id="rId1"/>
  </p:sldMasterIdLst>
  <p:notesMasterIdLst>
    <p:notesMasterId r:id="rId11"/>
  </p:notesMasterIdLst>
  <p:sldIdLst>
    <p:sldId id="256" r:id="rId2"/>
    <p:sldId id="292" r:id="rId3"/>
    <p:sldId id="304" r:id="rId4"/>
    <p:sldId id="298" r:id="rId5"/>
    <p:sldId id="305" r:id="rId6"/>
    <p:sldId id="297" r:id="rId7"/>
    <p:sldId id="306" r:id="rId8"/>
    <p:sldId id="287" r:id="rId9"/>
    <p:sldId id="28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F880-5D24-884F-8AEC-40FE693A5190}" type="datetimeFigureOut">
              <a:rPr lang="en-US" smtClean="0"/>
              <a:t>2/24/13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A8A6-BDE2-DA49-831A-629E40DE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2/24/13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2/24/13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2/24/13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3483E2D-B19B-2A49-8C02-F08251E8CD78}" type="datetimeFigureOut">
              <a:rPr lang="en-US" smtClean="0"/>
              <a:t>2/24/13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3483E2D-B19B-2A49-8C02-F08251E8CD78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AVID 2 and 3 Week 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2/18/13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295571"/>
            <a:ext cx="7024744" cy="110989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Monday:  </a:t>
            </a:r>
            <a:r>
              <a:rPr lang="en-US" sz="4000" dirty="0" err="1" smtClean="0"/>
              <a:t>Bellwork</a:t>
            </a:r>
            <a:r>
              <a:rPr lang="en-US" sz="4000" dirty="0" smtClean="0"/>
              <a:t>  (</a:t>
            </a:r>
            <a:r>
              <a:rPr lang="en-US" sz="4000" dirty="0" err="1" smtClean="0"/>
              <a:t>Inquiry&amp;Organization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1197429"/>
            <a:ext cx="8527143" cy="5170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DUE NOW: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GET OUT AND GET READY: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SCHOOL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9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Tuesday;  Tutorials!  (Inquiry, Collaboration) 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76697"/>
            <a:ext cx="8001000" cy="4815662"/>
          </a:xfrm>
        </p:spPr>
        <p:txBody>
          <a:bodyPr>
            <a:normAutofit/>
          </a:bodyPr>
          <a:lstStyle/>
          <a:p>
            <a:r>
              <a:rPr lang="en-US" b="1" dirty="0" smtClean="0"/>
              <a:t>EQ:  How does inquiry help me?  How well do I collaborate?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386610"/>
            <a:ext cx="3162300" cy="41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9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836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Wednesday:  </a:t>
            </a:r>
            <a:r>
              <a:rPr lang="en-US" dirty="0" err="1" smtClean="0"/>
              <a:t>Bellwork</a:t>
            </a:r>
            <a:r>
              <a:rPr lang="en-US" dirty="0" smtClean="0"/>
              <a:t>  (Writing)  AVID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3657070" cy="400722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3528" y="29822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1599766"/>
            <a:ext cx="7270346" cy="49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</a:t>
            </a:r>
            <a:r>
              <a:rPr lang="en-US" dirty="0" err="1" smtClean="0"/>
              <a:t>Bellwork</a:t>
            </a:r>
            <a:r>
              <a:rPr lang="en-US" dirty="0" smtClean="0"/>
              <a:t> AVID2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48" y="1949824"/>
            <a:ext cx="6350596" cy="43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7"/>
            <a:ext cx="8001000" cy="1352019"/>
          </a:xfrm>
        </p:spPr>
        <p:txBody>
          <a:bodyPr>
            <a:normAutofit/>
          </a:bodyPr>
          <a:lstStyle/>
          <a:p>
            <a:r>
              <a:rPr lang="en-US" dirty="0" smtClean="0"/>
              <a:t>Wednesday:  Classwork  AVID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08" y="1626657"/>
            <a:ext cx="8593504" cy="4858810"/>
          </a:xfrm>
        </p:spPr>
        <p:txBody>
          <a:bodyPr numCol="2">
            <a:normAutofit fontScale="25000" lnSpcReduction="20000"/>
          </a:bodyPr>
          <a:lstStyle/>
          <a:p>
            <a:r>
              <a:rPr lang="en-US" sz="11200" b="1" dirty="0" smtClean="0"/>
              <a:t>EQ:  How do you set-up </a:t>
            </a:r>
          </a:p>
          <a:p>
            <a:pPr marL="118872" indent="0">
              <a:buNone/>
            </a:pPr>
            <a:r>
              <a:rPr lang="en-US" sz="11200" b="1" dirty="0" smtClean="0"/>
              <a:t>a college research binder?</a:t>
            </a:r>
          </a:p>
          <a:p>
            <a:endParaRPr lang="en-US" sz="11200" b="1" dirty="0" smtClean="0"/>
          </a:p>
          <a:p>
            <a:r>
              <a:rPr lang="en-US" sz="11200" b="1" dirty="0"/>
              <a:t>Binder Set-</a:t>
            </a:r>
            <a:r>
              <a:rPr lang="en-US" sz="11200" b="1" dirty="0" smtClean="0"/>
              <a:t>up:</a:t>
            </a:r>
            <a:endParaRPr lang="en-US" sz="11200" dirty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College Search:  What </a:t>
            </a:r>
            <a:r>
              <a:rPr lang="en-US" sz="8000" dirty="0"/>
              <a:t>I Want in a </a:t>
            </a:r>
            <a:r>
              <a:rPr lang="en-US" sz="8000" dirty="0" smtClean="0"/>
              <a:t>College, Parent Interview, Grade Checklist, Current Transcript</a:t>
            </a:r>
          </a:p>
          <a:p>
            <a:pPr marL="0" indent="0">
              <a:buNone/>
            </a:pPr>
            <a:r>
              <a:rPr lang="en-US" sz="8000" dirty="0" smtClean="0"/>
              <a:t>One </a:t>
            </a:r>
            <a:r>
              <a:rPr lang="en-US" sz="8000" dirty="0"/>
              <a:t>section for each college you are looking </a:t>
            </a:r>
            <a:r>
              <a:rPr lang="en-US" sz="8000" dirty="0" smtClean="0"/>
              <a:t>into,  Pro</a:t>
            </a:r>
            <a:r>
              <a:rPr lang="en-US" sz="8000" dirty="0"/>
              <a:t>/Con </a:t>
            </a:r>
            <a:r>
              <a:rPr lang="en-US" sz="8000" dirty="0" smtClean="0"/>
              <a:t>List,  Campus Map,  College </a:t>
            </a:r>
            <a:r>
              <a:rPr lang="en-US" sz="8000" dirty="0"/>
              <a:t>Info </a:t>
            </a:r>
            <a:r>
              <a:rPr lang="en-US" sz="8000" dirty="0" smtClean="0"/>
              <a:t>Sheet,  Application</a:t>
            </a:r>
            <a:endParaRPr lang="en-US" sz="8000" dirty="0"/>
          </a:p>
          <a:p>
            <a:pPr marL="0" indent="0">
              <a:buNone/>
            </a:pPr>
            <a:r>
              <a:rPr lang="en-US" sz="8000" dirty="0" smtClean="0"/>
              <a:t>Other </a:t>
            </a:r>
            <a:r>
              <a:rPr lang="en-US" sz="8000" dirty="0"/>
              <a:t>college letters you might have received/ campus visit scavenger hunt</a:t>
            </a:r>
          </a:p>
          <a:p>
            <a:pPr marL="0" indent="0">
              <a:buNone/>
            </a:pPr>
            <a:r>
              <a:rPr lang="en-US" sz="8000" dirty="0" smtClean="0"/>
              <a:t>NCAA </a:t>
            </a:r>
            <a:r>
              <a:rPr lang="en-US" sz="8000" dirty="0"/>
              <a:t>if applicable/  Military information if applicable</a:t>
            </a:r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 smtClean="0"/>
              <a:t>Standardized Tests</a:t>
            </a:r>
          </a:p>
          <a:p>
            <a:pPr marL="0" indent="0">
              <a:buNone/>
            </a:pPr>
            <a:r>
              <a:rPr lang="en-US" sz="8000" dirty="0" smtClean="0"/>
              <a:t>Common </a:t>
            </a:r>
            <a:r>
              <a:rPr lang="en-US" sz="8000" dirty="0"/>
              <a:t>Application</a:t>
            </a:r>
          </a:p>
          <a:p>
            <a:pPr marL="0" indent="0">
              <a:buNone/>
            </a:pPr>
            <a:r>
              <a:rPr lang="en-US" sz="8000" dirty="0" smtClean="0"/>
              <a:t>Resume</a:t>
            </a:r>
            <a:endParaRPr lang="en-US" sz="8000" dirty="0"/>
          </a:p>
          <a:p>
            <a:pPr marL="0" indent="0">
              <a:buNone/>
            </a:pPr>
            <a:r>
              <a:rPr lang="en-US" sz="8000" dirty="0" smtClean="0"/>
              <a:t>FAFSA</a:t>
            </a:r>
            <a:r>
              <a:rPr lang="en-US" sz="8000" dirty="0"/>
              <a:t>/ PIN</a:t>
            </a:r>
          </a:p>
          <a:p>
            <a:pPr marL="0" indent="0">
              <a:buNone/>
            </a:pPr>
            <a:r>
              <a:rPr lang="en-US" sz="8000" dirty="0" smtClean="0"/>
              <a:t>Bright </a:t>
            </a:r>
            <a:r>
              <a:rPr lang="en-US" sz="8000" dirty="0"/>
              <a:t>Futures Information</a:t>
            </a:r>
          </a:p>
          <a:p>
            <a:pPr marL="0" indent="0">
              <a:buNone/>
            </a:pPr>
            <a:r>
              <a:rPr lang="en-US" sz="8000" dirty="0" smtClean="0"/>
              <a:t>Scholarship </a:t>
            </a:r>
            <a:r>
              <a:rPr lang="en-US" sz="8000" dirty="0"/>
              <a:t>Information</a:t>
            </a:r>
          </a:p>
          <a:p>
            <a:pPr marL="0" indent="0">
              <a:buNone/>
            </a:pPr>
            <a:r>
              <a:rPr lang="en-US" sz="8000" dirty="0" smtClean="0"/>
              <a:t>Personal </a:t>
            </a:r>
            <a:r>
              <a:rPr lang="en-US" sz="8000" dirty="0"/>
              <a:t>Statement and Essays</a:t>
            </a:r>
          </a:p>
          <a:p>
            <a:pPr marL="0" indent="0">
              <a:buNone/>
            </a:pPr>
            <a:r>
              <a:rPr lang="en-US" sz="8000" dirty="0" smtClean="0"/>
              <a:t>Interview </a:t>
            </a:r>
            <a:r>
              <a:rPr lang="en-US" sz="8000" dirty="0" err="1" smtClean="0"/>
              <a:t>Questionions</a:t>
            </a:r>
            <a:endParaRPr lang="en-US" sz="8000" dirty="0"/>
          </a:p>
          <a:p>
            <a:pPr marL="0" indent="0">
              <a:buNone/>
            </a:pPr>
            <a:r>
              <a:rPr lang="en-US" sz="8000" dirty="0" smtClean="0"/>
              <a:t>Summer </a:t>
            </a:r>
            <a:r>
              <a:rPr lang="en-US" sz="8000" dirty="0"/>
              <a:t>Action Plan</a:t>
            </a:r>
          </a:p>
          <a:p>
            <a:pPr marL="0" indent="0">
              <a:buNone/>
            </a:pPr>
            <a:r>
              <a:rPr lang="en-US" sz="8000" dirty="0" smtClean="0"/>
              <a:t>Add </a:t>
            </a:r>
            <a:r>
              <a:rPr lang="en-US" sz="8000" dirty="0"/>
              <a:t>as needed!</a:t>
            </a:r>
          </a:p>
          <a:p>
            <a:endParaRPr lang="en-US" sz="8000" dirty="0"/>
          </a:p>
          <a:p>
            <a:endParaRPr lang="en-US" sz="8000" dirty="0" smtClean="0"/>
          </a:p>
          <a:p>
            <a:pPr>
              <a:lnSpc>
                <a:spcPct val="70000"/>
              </a:lnSpc>
            </a:pPr>
            <a:endParaRPr lang="en-US" sz="8000" dirty="0"/>
          </a:p>
          <a:p>
            <a:pPr>
              <a:lnSpc>
                <a:spcPct val="70000"/>
              </a:lnSpc>
            </a:pP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168422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Wednesday:  AVID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make connections?</a:t>
            </a:r>
          </a:p>
          <a:p>
            <a:r>
              <a:rPr lang="en-US" dirty="0" smtClean="0"/>
              <a:t>Read </a:t>
            </a:r>
            <a:r>
              <a:rPr lang="en-US" i="1" dirty="0" smtClean="0"/>
              <a:t>Online Class Means No Dorm, Gym or Debt</a:t>
            </a:r>
            <a:endParaRPr lang="en-US" dirty="0" smtClean="0"/>
          </a:p>
          <a:p>
            <a:r>
              <a:rPr lang="en-US" dirty="0" smtClean="0"/>
              <a:t>Mark the Text</a:t>
            </a:r>
          </a:p>
          <a:p>
            <a:r>
              <a:rPr lang="en-US" dirty="0" smtClean="0"/>
              <a:t>Write 5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7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Bell Ringer Thursday</a:t>
            </a:r>
          </a:p>
          <a:p>
            <a:r>
              <a:rPr lang="en-US" dirty="0"/>
              <a:t>(Inquiry, Collaboration)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845733"/>
            <a:ext cx="4566894" cy="45324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Essential Question:  How does inquiry help me?  How well do I collaborate?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TRF Due:  Choice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Turn in your TRF</a:t>
            </a:r>
          </a:p>
          <a:p>
            <a:pPr marL="6858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TRF Reflection Due Tomorrow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Vocab due tomorrow.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533" y="1066800"/>
            <a:ext cx="3318559" cy="47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98569"/>
            <a:ext cx="7024744" cy="8859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Friday:  </a:t>
            </a:r>
            <a:r>
              <a:rPr lang="en-US" dirty="0" smtClean="0"/>
              <a:t>Vocabulary Foldable(</a:t>
            </a:r>
            <a:r>
              <a:rPr lang="en-US" dirty="0" smtClean="0"/>
              <a:t>Collaboration)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3709" y="1766510"/>
            <a:ext cx="7605705" cy="456889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Create a foldable from the words on the board.</a:t>
            </a:r>
          </a:p>
          <a:p>
            <a:endParaRPr lang="en-US" dirty="0"/>
          </a:p>
          <a:p>
            <a:r>
              <a:rPr lang="en-US" dirty="0" smtClean="0"/>
              <a:t>Amalgam, Soporific, Archaic, Cognitions, Discernment, Disingenuous, Erudition, Fawning, Ignominy</a:t>
            </a:r>
            <a:r>
              <a:rPr lang="en-US" smtClean="0"/>
              <a:t>, Pathos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Include:  Definition, Part of Speech, Antonym, Synonym, Sentence, and a Visual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841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40524</TotalTime>
  <Words>293</Words>
  <Application>Microsoft Macintosh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AVID 2 and 3 Week 21</vt:lpstr>
      <vt:lpstr>Monday:  Bellwork  (Inquiry&amp;Organization)</vt:lpstr>
      <vt:lpstr>Tuesday;  Tutorials!  (Inquiry, Collaboration)  Math</vt:lpstr>
      <vt:lpstr>Wednesday:  Bellwork  (Writing)  AVID 3</vt:lpstr>
      <vt:lpstr>Wednesday Bellwork AVID2</vt:lpstr>
      <vt:lpstr>Wednesday:  Classwork  AVID 3</vt:lpstr>
      <vt:lpstr>Wednesday:  AVID 2</vt:lpstr>
      <vt:lpstr>PowerPoint Presentation</vt:lpstr>
      <vt:lpstr>Friday:  Vocabulary Foldable(Collaboration)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AVID Week 1</dc:title>
  <dc:creator>Calhoun Kerrale</dc:creator>
  <cp:lastModifiedBy>Calhoun Kerrale</cp:lastModifiedBy>
  <cp:revision>146</cp:revision>
  <cp:lastPrinted>2012-09-07T11:03:26Z</cp:lastPrinted>
  <dcterms:created xsi:type="dcterms:W3CDTF">2011-08-20T00:14:48Z</dcterms:created>
  <dcterms:modified xsi:type="dcterms:W3CDTF">2013-02-25T00:07:15Z</dcterms:modified>
</cp:coreProperties>
</file>