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16"/>
  </p:notesMasterIdLst>
  <p:sldIdLst>
    <p:sldId id="256" r:id="rId2"/>
    <p:sldId id="272" r:id="rId3"/>
    <p:sldId id="258" r:id="rId4"/>
    <p:sldId id="276" r:id="rId5"/>
    <p:sldId id="267" r:id="rId6"/>
    <p:sldId id="274" r:id="rId7"/>
    <p:sldId id="261" r:id="rId8"/>
    <p:sldId id="262" r:id="rId9"/>
    <p:sldId id="259" r:id="rId10"/>
    <p:sldId id="279" r:id="rId11"/>
    <p:sldId id="280" r:id="rId12"/>
    <p:sldId id="281" r:id="rId13"/>
    <p:sldId id="282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DF880-5D24-884F-8AEC-40FE693A5190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CA8A6-BDE2-DA49-831A-629E40DE1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3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A8A6-BDE2-DA49-831A-629E40DE1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3483E2D-B19B-2A49-8C02-F08251E8CD78}" type="datetimeFigureOut">
              <a:rPr lang="en-US" smtClean="0"/>
              <a:t>9/9/12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57D4CCE-F9A8-FF4D-B906-22B641F38B3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AVID 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9/3/12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94129"/>
            <a:ext cx="7520940" cy="61638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AVID Islands  Essential Question:  How do you build a team?</a:t>
            </a:r>
          </a:p>
          <a:p>
            <a:endParaRPr lang="en-US" dirty="0"/>
          </a:p>
          <a:p>
            <a:r>
              <a:rPr lang="en-US" sz="2000" dirty="0" smtClean="0"/>
              <a:t>Tables 1		Table 2 			Table 3:</a:t>
            </a:r>
          </a:p>
          <a:p>
            <a:r>
              <a:rPr lang="en-US" dirty="0" smtClean="0"/>
              <a:t>Kinsey		Heather 		Olivia                   </a:t>
            </a:r>
          </a:p>
          <a:p>
            <a:r>
              <a:rPr lang="en-US" sz="2000" dirty="0" smtClean="0"/>
              <a:t>Brooklyn		Cambria			Laura</a:t>
            </a:r>
          </a:p>
          <a:p>
            <a:r>
              <a:rPr lang="en-US" dirty="0" smtClean="0"/>
              <a:t>Shannon		Ray			Katherine</a:t>
            </a:r>
            <a:endParaRPr lang="en-US" dirty="0"/>
          </a:p>
          <a:p>
            <a:r>
              <a:rPr lang="en-US" sz="2000" dirty="0" smtClean="0"/>
              <a:t>Max			Logan			Zack</a:t>
            </a:r>
          </a:p>
          <a:p>
            <a:r>
              <a:rPr lang="en-US" dirty="0" smtClean="0"/>
              <a:t>                                  				Tyler O</a:t>
            </a:r>
            <a:endParaRPr lang="en-US" dirty="0"/>
          </a:p>
          <a:p>
            <a:endParaRPr lang="en-US" sz="2000" dirty="0" smtClean="0"/>
          </a:p>
          <a:p>
            <a:r>
              <a:rPr lang="en-US" dirty="0" smtClean="0"/>
              <a:t>Table 4		Table 5			Table 6</a:t>
            </a:r>
          </a:p>
          <a:p>
            <a:r>
              <a:rPr lang="en-US" sz="2000" dirty="0" smtClean="0"/>
              <a:t>Cory			Megan			Natasha</a:t>
            </a:r>
          </a:p>
          <a:p>
            <a:r>
              <a:rPr lang="en-US" dirty="0" err="1" smtClean="0"/>
              <a:t>Kelsie</a:t>
            </a:r>
            <a:r>
              <a:rPr lang="en-US" dirty="0" smtClean="0"/>
              <a:t>		Devin			</a:t>
            </a:r>
            <a:r>
              <a:rPr lang="en-US" dirty="0" err="1" smtClean="0"/>
              <a:t>Karissa</a:t>
            </a:r>
            <a:endParaRPr lang="en-US" dirty="0" smtClean="0"/>
          </a:p>
          <a:p>
            <a:r>
              <a:rPr lang="en-US" sz="2000" dirty="0" smtClean="0"/>
              <a:t>Eva			Madison			Casey</a:t>
            </a:r>
          </a:p>
          <a:p>
            <a:r>
              <a:rPr lang="en-US" dirty="0" smtClean="0"/>
              <a:t>Tyler	 K		James			Matt</a:t>
            </a:r>
          </a:p>
          <a:p>
            <a:r>
              <a:rPr lang="en-US" sz="2000" dirty="0" smtClean="0"/>
              <a:t>Marko		</a:t>
            </a:r>
            <a:r>
              <a:rPr lang="en-US" sz="2000" dirty="0" err="1" smtClean="0"/>
              <a:t>Mandi</a:t>
            </a:r>
            <a:r>
              <a:rPr lang="en-US" sz="2000" dirty="0" smtClean="0"/>
              <a:t>			Tristan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474" y="74081"/>
            <a:ext cx="7556313" cy="759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Friday  Period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4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94129"/>
            <a:ext cx="7520940" cy="616387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AVID Islands  Essential Question:  How do you build a team?</a:t>
            </a:r>
          </a:p>
          <a:p>
            <a:endParaRPr lang="en-US" dirty="0"/>
          </a:p>
          <a:p>
            <a:r>
              <a:rPr lang="en-US" sz="2000" dirty="0" smtClean="0"/>
              <a:t>Tables 1		Table 2 			Table 3:</a:t>
            </a:r>
          </a:p>
          <a:p>
            <a:r>
              <a:rPr lang="en-US" dirty="0" smtClean="0"/>
              <a:t>Alisha		Hannah			</a:t>
            </a:r>
            <a:r>
              <a:rPr lang="en-US" dirty="0" err="1" smtClean="0"/>
              <a:t>Breanna</a:t>
            </a:r>
            <a:endParaRPr lang="en-US" dirty="0" smtClean="0"/>
          </a:p>
          <a:p>
            <a:r>
              <a:rPr lang="en-US" sz="2000" dirty="0" smtClean="0"/>
              <a:t>Rachel		Mindy			Lauren</a:t>
            </a:r>
          </a:p>
          <a:p>
            <a:r>
              <a:rPr lang="en-US" sz="2000" dirty="0" smtClean="0"/>
              <a:t>Emily			Gillian			Taylor</a:t>
            </a:r>
          </a:p>
          <a:p>
            <a:r>
              <a:rPr lang="en-US" sz="2000" dirty="0" smtClean="0"/>
              <a:t>Luca			Blake			Kyle</a:t>
            </a:r>
          </a:p>
          <a:p>
            <a:r>
              <a:rPr lang="en-US" dirty="0" smtClean="0"/>
              <a:t>John			Dan			Chase</a:t>
            </a:r>
          </a:p>
          <a:p>
            <a:r>
              <a:rPr lang="en-US" sz="2000" dirty="0" smtClean="0"/>
              <a:t>Tanner		Shane			Tucker</a:t>
            </a:r>
            <a:endParaRPr lang="en-US" sz="2000" dirty="0"/>
          </a:p>
          <a:p>
            <a:endParaRPr lang="en-US" sz="2000" dirty="0" smtClean="0"/>
          </a:p>
          <a:p>
            <a:r>
              <a:rPr lang="en-US" dirty="0" smtClean="0"/>
              <a:t>Table 4		Table 5			Table 6</a:t>
            </a:r>
          </a:p>
          <a:p>
            <a:r>
              <a:rPr lang="en-US" dirty="0" smtClean="0"/>
              <a:t>Tabitha		Courtney		</a:t>
            </a:r>
            <a:r>
              <a:rPr lang="en-US" dirty="0" err="1" smtClean="0"/>
              <a:t>Cait</a:t>
            </a:r>
            <a:endParaRPr lang="en-US" dirty="0" smtClean="0"/>
          </a:p>
          <a:p>
            <a:r>
              <a:rPr lang="en-US" dirty="0" smtClean="0"/>
              <a:t>Morgan		Alyssa			Jessica G</a:t>
            </a:r>
          </a:p>
          <a:p>
            <a:r>
              <a:rPr lang="en-US" dirty="0" smtClean="0"/>
              <a:t>Heather		Jessica S			</a:t>
            </a:r>
            <a:r>
              <a:rPr lang="en-US" dirty="0" err="1" smtClean="0"/>
              <a:t>Breanna</a:t>
            </a:r>
            <a:r>
              <a:rPr lang="en-US" dirty="0" smtClean="0"/>
              <a:t>	</a:t>
            </a:r>
          </a:p>
          <a:p>
            <a:r>
              <a:rPr lang="en-US" dirty="0" smtClean="0"/>
              <a:t>Jake			Dylan			</a:t>
            </a:r>
            <a:r>
              <a:rPr lang="en-US" dirty="0" err="1" smtClean="0"/>
              <a:t>Tino</a:t>
            </a:r>
            <a:endParaRPr lang="en-US" dirty="0" smtClean="0"/>
          </a:p>
          <a:p>
            <a:r>
              <a:rPr lang="en-US" dirty="0" smtClean="0"/>
              <a:t>Jarred		Brandon			</a:t>
            </a:r>
            <a:r>
              <a:rPr lang="en-US" dirty="0" err="1" smtClean="0"/>
              <a:t>Skyler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	Steven			Jack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474" y="74081"/>
            <a:ext cx="7556313" cy="759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Friday  Period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78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94129"/>
            <a:ext cx="7520940" cy="61638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AVID Islands  Essential Question:  How do you build a team?</a:t>
            </a:r>
          </a:p>
          <a:p>
            <a:endParaRPr lang="en-US" dirty="0"/>
          </a:p>
          <a:p>
            <a:r>
              <a:rPr lang="en-US" sz="2000" dirty="0" smtClean="0"/>
              <a:t>Tables 1		Table 2 			Table 3:</a:t>
            </a:r>
          </a:p>
          <a:p>
            <a:r>
              <a:rPr lang="en-US" sz="2000" dirty="0" smtClean="0"/>
              <a:t>Ciara			</a:t>
            </a:r>
            <a:r>
              <a:rPr lang="en-US" sz="2000" dirty="0" err="1" smtClean="0"/>
              <a:t>Aimy</a:t>
            </a:r>
            <a:r>
              <a:rPr lang="en-US" sz="2000" dirty="0" smtClean="0"/>
              <a:t>			Kayla</a:t>
            </a:r>
          </a:p>
          <a:p>
            <a:r>
              <a:rPr lang="en-US" dirty="0" smtClean="0"/>
              <a:t>Corrine		Courtney		Lily</a:t>
            </a:r>
          </a:p>
          <a:p>
            <a:r>
              <a:rPr lang="en-US" sz="2000" dirty="0" smtClean="0"/>
              <a:t>Megan		Nikita			Karen</a:t>
            </a:r>
          </a:p>
          <a:p>
            <a:r>
              <a:rPr lang="en-US" dirty="0" smtClean="0"/>
              <a:t>Adam		Daniel		</a:t>
            </a:r>
            <a:r>
              <a:rPr lang="en-US" dirty="0"/>
              <a:t>	</a:t>
            </a:r>
            <a:r>
              <a:rPr lang="en-US" dirty="0" err="1" smtClean="0"/>
              <a:t>Brookelyn</a:t>
            </a:r>
            <a:endParaRPr lang="en-US" dirty="0" smtClean="0"/>
          </a:p>
          <a:p>
            <a:r>
              <a:rPr lang="en-US" sz="2000" dirty="0" smtClean="0"/>
              <a:t>Angelo		</a:t>
            </a:r>
            <a:r>
              <a:rPr lang="en-US" sz="2000" dirty="0" err="1" smtClean="0"/>
              <a:t>Dimitri</a:t>
            </a:r>
            <a:r>
              <a:rPr lang="en-US" sz="2000" dirty="0" smtClean="0"/>
              <a:t>			</a:t>
            </a:r>
          </a:p>
          <a:p>
            <a:endParaRPr lang="en-US" sz="2000" dirty="0" smtClean="0"/>
          </a:p>
          <a:p>
            <a:r>
              <a:rPr lang="en-US" dirty="0" smtClean="0"/>
              <a:t>Table 4		Table 5			Table 6</a:t>
            </a:r>
          </a:p>
          <a:p>
            <a:r>
              <a:rPr lang="en-US" dirty="0" smtClean="0"/>
              <a:t>Christina		Julia			Alyssa</a:t>
            </a:r>
          </a:p>
          <a:p>
            <a:r>
              <a:rPr lang="en-US" dirty="0" smtClean="0"/>
              <a:t>Sara			Nicole			Mary Ann</a:t>
            </a:r>
          </a:p>
          <a:p>
            <a:r>
              <a:rPr lang="en-US" dirty="0" smtClean="0"/>
              <a:t>Ryan			Valeria			Alexis</a:t>
            </a:r>
          </a:p>
          <a:p>
            <a:r>
              <a:rPr lang="en-US" dirty="0" smtClean="0"/>
              <a:t>Joey			Dillon			Sterling</a:t>
            </a:r>
          </a:p>
          <a:p>
            <a:r>
              <a:rPr lang="en-US" dirty="0"/>
              <a:t> </a:t>
            </a:r>
            <a:r>
              <a:rPr lang="en-US" dirty="0" smtClean="0"/>
              <a:t>     			Tanner			Wyatt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474" y="74081"/>
            <a:ext cx="7556313" cy="759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Friday  Period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20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94129"/>
            <a:ext cx="7520940" cy="616387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AVID Islands  Essential Question:  How do you build a team?</a:t>
            </a:r>
          </a:p>
          <a:p>
            <a:endParaRPr lang="en-US" dirty="0"/>
          </a:p>
          <a:p>
            <a:r>
              <a:rPr lang="en-US" sz="2000" dirty="0" smtClean="0"/>
              <a:t>Tables 1		Table 2 			Table 3:</a:t>
            </a:r>
          </a:p>
          <a:p>
            <a:r>
              <a:rPr lang="en-US" sz="2000" dirty="0" smtClean="0"/>
              <a:t>Angela		</a:t>
            </a:r>
            <a:r>
              <a:rPr lang="en-US" sz="2000" dirty="0" err="1" smtClean="0"/>
              <a:t>Jazmine</a:t>
            </a:r>
            <a:r>
              <a:rPr lang="en-US" sz="2000" dirty="0" smtClean="0"/>
              <a:t>			Nicole B</a:t>
            </a:r>
          </a:p>
          <a:p>
            <a:r>
              <a:rPr lang="en-US" sz="2000" dirty="0" smtClean="0"/>
              <a:t>Nina			</a:t>
            </a:r>
            <a:r>
              <a:rPr lang="en-US" sz="2000" dirty="0" err="1" smtClean="0"/>
              <a:t>Krysia</a:t>
            </a:r>
            <a:r>
              <a:rPr lang="en-US" sz="2000" dirty="0" smtClean="0"/>
              <a:t>			Lora</a:t>
            </a:r>
          </a:p>
          <a:p>
            <a:r>
              <a:rPr lang="en-US" sz="2000" dirty="0" smtClean="0"/>
              <a:t>Savannah		Melissa			Taylor</a:t>
            </a:r>
          </a:p>
          <a:p>
            <a:r>
              <a:rPr lang="en-US" sz="2000" dirty="0" smtClean="0"/>
              <a:t>Ian			Joey			Steven</a:t>
            </a:r>
          </a:p>
          <a:p>
            <a:r>
              <a:rPr lang="en-US" dirty="0" smtClean="0"/>
              <a:t>Connor P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Table 4		Table 5			Table 6</a:t>
            </a:r>
          </a:p>
          <a:p>
            <a:r>
              <a:rPr lang="en-US" dirty="0" err="1" smtClean="0"/>
              <a:t>Kalyn</a:t>
            </a:r>
            <a:r>
              <a:rPr lang="en-US" dirty="0" smtClean="0"/>
              <a:t>			Nicole C		Jordan</a:t>
            </a:r>
          </a:p>
          <a:p>
            <a:r>
              <a:rPr lang="en-US" dirty="0" smtClean="0"/>
              <a:t>Marina		Taylor			</a:t>
            </a:r>
            <a:r>
              <a:rPr lang="en-US" dirty="0" err="1" smtClean="0"/>
              <a:t>Samon</a:t>
            </a:r>
            <a:endParaRPr lang="en-US" dirty="0" smtClean="0"/>
          </a:p>
          <a:p>
            <a:r>
              <a:rPr lang="en-US" dirty="0" smtClean="0"/>
              <a:t>Michael		Jacob			Connor E</a:t>
            </a:r>
            <a:endParaRPr lang="en-US" dirty="0"/>
          </a:p>
          <a:p>
            <a:r>
              <a:rPr lang="en-US" dirty="0" smtClean="0"/>
              <a:t>Jessica		Jared			Ivan	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474" y="74081"/>
            <a:ext cx="7556313" cy="7592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Friday  Period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3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15"/>
            <a:ext cx="7772400" cy="6381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97" y="371524"/>
            <a:ext cx="8716669" cy="6273274"/>
          </a:xfrm>
        </p:spPr>
        <p:txBody>
          <a:bodyPr>
            <a:normAutofit fontScale="92500" lnSpcReduction="10000"/>
          </a:bodyPr>
          <a:lstStyle/>
          <a:p>
            <a:endParaRPr lang="en-US" sz="2000" dirty="0"/>
          </a:p>
          <a:p>
            <a:r>
              <a:rPr lang="en-US" sz="2300" b="1" dirty="0"/>
              <a:t>Teamwork: Create Your Own AVID </a:t>
            </a:r>
            <a:r>
              <a:rPr lang="en-US" sz="2300" b="1" dirty="0" smtClean="0"/>
              <a:t>Island</a:t>
            </a:r>
            <a:endParaRPr lang="en-US" sz="2300" dirty="0"/>
          </a:p>
          <a:p>
            <a:r>
              <a:rPr lang="en-US" sz="2300" b="1" dirty="0" smtClean="0"/>
              <a:t>All </a:t>
            </a:r>
            <a:r>
              <a:rPr lang="en-US" sz="2300" b="1" dirty="0"/>
              <a:t>elements below must be on the poster</a:t>
            </a:r>
            <a:r>
              <a:rPr lang="en-US" sz="2300" b="1" dirty="0" smtClean="0"/>
              <a:t>.</a:t>
            </a:r>
            <a:r>
              <a:rPr lang="en-US" sz="2300" dirty="0"/>
              <a:t> </a:t>
            </a:r>
          </a:p>
          <a:p>
            <a:r>
              <a:rPr lang="en-US" sz="2300" dirty="0"/>
              <a:t>Name Your </a:t>
            </a:r>
            <a:r>
              <a:rPr lang="en-US" sz="2300" dirty="0" smtClean="0"/>
              <a:t>Island. </a:t>
            </a:r>
            <a:endParaRPr lang="en-US" sz="2300" dirty="0"/>
          </a:p>
          <a:p>
            <a:r>
              <a:rPr lang="en-US" sz="2300" dirty="0"/>
              <a:t>Choose a shape for your island and draw a representation.</a:t>
            </a:r>
          </a:p>
          <a:p>
            <a:r>
              <a:rPr lang="en-US" sz="2300" dirty="0"/>
              <a:t>Create at least 8 features for the island. For example; rivers, mountains,  </a:t>
            </a:r>
            <a:r>
              <a:rPr lang="en-US" sz="2300" dirty="0" smtClean="0"/>
              <a:t>lakes, </a:t>
            </a:r>
            <a:r>
              <a:rPr lang="en-US" sz="2300" dirty="0"/>
              <a:t>and give them </a:t>
            </a:r>
            <a:r>
              <a:rPr lang="en-US" sz="2300" dirty="0" smtClean="0"/>
              <a:t>names</a:t>
            </a:r>
            <a:endParaRPr lang="en-US" sz="2300" dirty="0"/>
          </a:p>
          <a:p>
            <a:r>
              <a:rPr lang="en-US" sz="2300" dirty="0"/>
              <a:t>Write at least five laws for the island.</a:t>
            </a:r>
          </a:p>
          <a:p>
            <a:r>
              <a:rPr lang="en-US" sz="2300" dirty="0"/>
              <a:t>What is the job for each member of your island?  </a:t>
            </a:r>
            <a:r>
              <a:rPr lang="en-US" sz="2300" dirty="0" smtClean="0"/>
              <a:t>material </a:t>
            </a:r>
            <a:r>
              <a:rPr lang="en-US" sz="2300" dirty="0"/>
              <a:t>gatherer, chair </a:t>
            </a:r>
            <a:r>
              <a:rPr lang="en-US" sz="2300" dirty="0" err="1"/>
              <a:t>olympics</a:t>
            </a:r>
            <a:r>
              <a:rPr lang="en-US" sz="2300" dirty="0"/>
              <a:t>, paper turn in</a:t>
            </a:r>
            <a:r>
              <a:rPr lang="en-US" sz="2300" dirty="0" smtClean="0"/>
              <a:t>, </a:t>
            </a:r>
            <a:r>
              <a:rPr lang="en-US" sz="2300" dirty="0" err="1" smtClean="0"/>
              <a:t>etc</a:t>
            </a:r>
            <a:endParaRPr lang="en-US" sz="2300" dirty="0"/>
          </a:p>
          <a:p>
            <a:r>
              <a:rPr lang="en-US" sz="2300" dirty="0"/>
              <a:t>Create a flag for your </a:t>
            </a:r>
            <a:r>
              <a:rPr lang="en-US" sz="2300" dirty="0" smtClean="0"/>
              <a:t>island with a motto</a:t>
            </a:r>
            <a:r>
              <a:rPr lang="en-US" sz="2300" dirty="0"/>
              <a:t>/slogan for your island.</a:t>
            </a:r>
          </a:p>
          <a:p>
            <a:r>
              <a:rPr lang="en-US" sz="2300" dirty="0"/>
              <a:t>Create a clap/cheer for your island.</a:t>
            </a:r>
          </a:p>
          <a:p>
            <a:r>
              <a:rPr lang="en-US" sz="2300" dirty="0"/>
              <a:t>Create currency (money) for your island</a:t>
            </a:r>
          </a:p>
          <a:p>
            <a:r>
              <a:rPr lang="en-US" sz="2300" dirty="0"/>
              <a:t>What is the Island’s most celebrated holiday on your island?</a:t>
            </a:r>
          </a:p>
          <a:p>
            <a:r>
              <a:rPr lang="en-US" sz="2300" dirty="0"/>
              <a:t>All group members must be represented in the island</a:t>
            </a:r>
            <a:r>
              <a:rPr lang="en-US" sz="2300" dirty="0" smtClean="0"/>
              <a:t>.</a:t>
            </a:r>
            <a:endParaRPr lang="en-US" sz="2300" dirty="0"/>
          </a:p>
          <a:p>
            <a:r>
              <a:rPr lang="en-US" sz="2300" b="1" dirty="0"/>
              <a:t>Be Creative, and be prepared to present </a:t>
            </a:r>
            <a:r>
              <a:rPr lang="en-US" sz="2300" b="1" dirty="0" smtClean="0"/>
              <a:t>your </a:t>
            </a:r>
            <a:r>
              <a:rPr lang="en-US" sz="2300" b="1" dirty="0"/>
              <a:t>island to the class!</a:t>
            </a:r>
            <a:endParaRPr lang="en-US" sz="23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48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Monday:  No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8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Tuesday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98474" y="1459754"/>
            <a:ext cx="8335118" cy="391166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2800" dirty="0" smtClean="0"/>
              <a:t>I Know What You Did Last Summer DUE</a:t>
            </a:r>
          </a:p>
          <a:p>
            <a:pPr>
              <a:lnSpc>
                <a:spcPct val="50000"/>
              </a:lnSpc>
            </a:pPr>
            <a:endParaRPr lang="en-US" sz="2800" dirty="0"/>
          </a:p>
          <a:p>
            <a:pPr>
              <a:lnSpc>
                <a:spcPct val="50000"/>
              </a:lnSpc>
            </a:pPr>
            <a:r>
              <a:rPr lang="en-US" sz="2800" dirty="0" smtClean="0"/>
              <a:t>Essential Question Last Week</a:t>
            </a:r>
          </a:p>
          <a:p>
            <a:pPr marL="68580" indent="0">
              <a:lnSpc>
                <a:spcPct val="50000"/>
              </a:lnSpc>
              <a:buNone/>
            </a:pPr>
            <a:endParaRPr lang="en-US" sz="2800" dirty="0" smtClean="0"/>
          </a:p>
          <a:p>
            <a:pPr>
              <a:lnSpc>
                <a:spcPct val="50000"/>
              </a:lnSpc>
            </a:pPr>
            <a:endParaRPr lang="en-US" sz="2800" dirty="0" smtClean="0"/>
          </a:p>
          <a:p>
            <a:pPr>
              <a:lnSpc>
                <a:spcPct val="50000"/>
              </a:lnSpc>
            </a:pPr>
            <a:r>
              <a:rPr lang="en-US" sz="2800" dirty="0" smtClean="0"/>
              <a:t>Create your essential question chart for week 3 on lined paper</a:t>
            </a:r>
          </a:p>
          <a:p>
            <a:pPr marL="68580" indent="0">
              <a:lnSpc>
                <a:spcPct val="50000"/>
              </a:lnSpc>
              <a:buNone/>
            </a:pPr>
            <a:endParaRPr lang="en-US" sz="2800" dirty="0"/>
          </a:p>
          <a:p>
            <a:pPr>
              <a:lnSpc>
                <a:spcPct val="50000"/>
              </a:lnSpc>
            </a:pPr>
            <a:endParaRPr lang="en-US" sz="2800" dirty="0" smtClean="0"/>
          </a:p>
          <a:p>
            <a:pPr>
              <a:lnSpc>
                <a:spcPct val="50000"/>
              </a:lnSpc>
            </a:pPr>
            <a:r>
              <a:rPr lang="en-US" sz="2800" dirty="0" smtClean="0"/>
              <a:t>Write down the essential question for the day.</a:t>
            </a:r>
          </a:p>
          <a:p>
            <a:pPr marL="68580" indent="0">
              <a:lnSpc>
                <a:spcPct val="50000"/>
              </a:lnSpc>
              <a:buNone/>
            </a:pPr>
            <a:r>
              <a:rPr lang="en-US" sz="2800" dirty="0" smtClean="0"/>
              <a:t>	</a:t>
            </a:r>
          </a:p>
          <a:p>
            <a:pPr marL="68580" indent="0">
              <a:lnSpc>
                <a:spcPct val="50000"/>
              </a:lnSpc>
              <a:buNone/>
            </a:pPr>
            <a:r>
              <a:rPr lang="en-US" sz="2800" dirty="0"/>
              <a:t>	</a:t>
            </a:r>
            <a:r>
              <a:rPr lang="en-US" sz="2800" dirty="0" smtClean="0"/>
              <a:t>	How do I fill-out a TRF?</a:t>
            </a:r>
          </a:p>
          <a:p>
            <a:pPr>
              <a:lnSpc>
                <a:spcPct val="50000"/>
              </a:lnSpc>
            </a:pPr>
            <a:endParaRPr lang="en-US" dirty="0"/>
          </a:p>
          <a:p>
            <a:pPr>
              <a:lnSpc>
                <a:spcPct val="50000"/>
              </a:lnSpc>
            </a:pPr>
            <a:endParaRPr lang="en-US" dirty="0" smtClean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  <a:p>
            <a:pPr>
              <a:lnSpc>
                <a:spcPct val="50000"/>
              </a:lnSpc>
            </a:pPr>
            <a:endParaRPr lang="en-US" dirty="0"/>
          </a:p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575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7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Tuesday:  Tutorials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7"/>
            <a:ext cx="7520940" cy="5164705"/>
          </a:xfrm>
        </p:spPr>
        <p:txBody>
          <a:bodyPr>
            <a:noAutofit/>
          </a:bodyPr>
          <a:lstStyle/>
          <a:p>
            <a:r>
              <a:rPr lang="en-US" sz="2800" dirty="0" smtClean="0"/>
              <a:t>Tutorial Process Review</a:t>
            </a:r>
          </a:p>
          <a:p>
            <a:endParaRPr lang="en-US" sz="2800" dirty="0"/>
          </a:p>
          <a:p>
            <a:r>
              <a:rPr lang="en-US" sz="2800" dirty="0" smtClean="0"/>
              <a:t>Step 1 – 3</a:t>
            </a:r>
          </a:p>
          <a:p>
            <a:endParaRPr lang="en-US" sz="2800" dirty="0"/>
          </a:p>
          <a:p>
            <a:r>
              <a:rPr lang="en-US" sz="2800" dirty="0" smtClean="0"/>
              <a:t>TRF’s:  What is it?  What do I have to complete before class?  Why do I have to complete all of the parts?</a:t>
            </a:r>
          </a:p>
          <a:p>
            <a:endParaRPr lang="en-US" sz="2800" dirty="0"/>
          </a:p>
          <a:p>
            <a:r>
              <a:rPr lang="en-US" sz="2800" dirty="0" smtClean="0"/>
              <a:t>TRF Due on Thursday</a:t>
            </a:r>
          </a:p>
        </p:txBody>
      </p:sp>
    </p:spTree>
    <p:extLst>
      <p:ext uri="{BB962C8B-B14F-4D97-AF65-F5344CB8AC3E}">
        <p14:creationId xmlns:p14="http://schemas.microsoft.com/office/powerpoint/2010/main" val="1619468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FUN!!  IT’S BACK!!!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4539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Definition, Synonym, Antonym, Sentence, Part of Speech, and a Visual</a:t>
            </a:r>
          </a:p>
          <a:p>
            <a:endParaRPr lang="en-US" sz="2800" dirty="0"/>
          </a:p>
          <a:p>
            <a:r>
              <a:rPr lang="en-US" sz="2800" dirty="0" smtClean="0"/>
              <a:t>Adroitness, Cognitions, Discernment, Egotists, Fawning, Gestures, Hilarity, Ignominy, Lackadaisical, Mandate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sz="2400" dirty="0" smtClean="0"/>
              <a:t>Due on Friday</a:t>
            </a:r>
          </a:p>
          <a:p>
            <a:r>
              <a:rPr lang="en-US" sz="2400" dirty="0" smtClean="0"/>
              <a:t>Vocabulary Options:  Foldable, Note Cards, List, 2 Column Notes, Chart, etc.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085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Wednesday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8474" y="1459754"/>
            <a:ext cx="8335118" cy="52513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lnSpc>
                <a:spcPct val="50000"/>
              </a:lnSpc>
              <a:buNone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2960" y="1459754"/>
            <a:ext cx="7520940" cy="50426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Essential Question:  What are the steps to taking quality Cornell Notes?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467" y="2385727"/>
            <a:ext cx="5780344" cy="43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03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822960" y="228471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Wednesday:  Cornell Notes Part 4, 5, 6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22960" y="1272239"/>
            <a:ext cx="7520940" cy="3910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43563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Setting up your paper</a:t>
            </a:r>
          </a:p>
          <a:p>
            <a:endParaRPr lang="en-US" sz="2400" dirty="0"/>
          </a:p>
          <a:p>
            <a:r>
              <a:rPr lang="en-US" sz="2400" dirty="0" smtClean="0"/>
              <a:t>Part 4 – Revise and Highlight</a:t>
            </a:r>
          </a:p>
          <a:p>
            <a:endParaRPr lang="en-US" sz="2400" dirty="0"/>
          </a:p>
          <a:p>
            <a:r>
              <a:rPr lang="en-US" sz="2400" dirty="0" smtClean="0"/>
              <a:t>Part 5 – Create Questions:  (Costa’s Level 2 and 3)</a:t>
            </a:r>
          </a:p>
          <a:p>
            <a:endParaRPr lang="en-US" sz="2400" dirty="0"/>
          </a:p>
          <a:p>
            <a:r>
              <a:rPr lang="en-US" sz="2400" dirty="0" smtClean="0"/>
              <a:t>Part 6 – Summary  (Skirt Summary)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cornell note pap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66" y="3420533"/>
            <a:ext cx="2658534" cy="311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0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14120" y="387197"/>
            <a:ext cx="7556313" cy="5963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Bell Ringer Thursday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4120" y="2170664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33" y="1426688"/>
            <a:ext cx="8537634" cy="4518382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 smtClean="0"/>
              <a:t>Essential Question:  What is the set-up of a Tutorial?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sz="2400" dirty="0" smtClean="0"/>
              <a:t>CHAIR OLYMPICS DAY!!!</a:t>
            </a:r>
          </a:p>
          <a:p>
            <a:pPr marL="0" indent="0"/>
            <a:endParaRPr lang="en-US" sz="2400" dirty="0"/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1102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12174</TotalTime>
  <Words>323</Words>
  <Application>Microsoft Macintosh PowerPoint</Application>
  <PresentationFormat>On-screen Show (4:3)</PresentationFormat>
  <Paragraphs>135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 Pop</vt:lpstr>
      <vt:lpstr> AVID WEEK 3</vt:lpstr>
      <vt:lpstr>Monday:  No School</vt:lpstr>
      <vt:lpstr>PowerPoint Presentation</vt:lpstr>
      <vt:lpstr>PowerPoint Presentation</vt:lpstr>
      <vt:lpstr>Tuesday:  Tutorials </vt:lpstr>
      <vt:lpstr>VOCABULARY FUN!!  IT’S BACK!!!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Friday</vt:lpstr>
    </vt:vector>
  </TitlesOfParts>
  <Company>phuhs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AVID Week 1</dc:title>
  <dc:creator>Calhoun Kerrale</dc:creator>
  <cp:lastModifiedBy>Calhoun Kerrale</cp:lastModifiedBy>
  <cp:revision>52</cp:revision>
  <cp:lastPrinted>2012-09-07T11:03:26Z</cp:lastPrinted>
  <dcterms:created xsi:type="dcterms:W3CDTF">2011-08-20T00:14:48Z</dcterms:created>
  <dcterms:modified xsi:type="dcterms:W3CDTF">2012-09-09T17:47:02Z</dcterms:modified>
</cp:coreProperties>
</file>