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12"/>
  </p:notesMasterIdLst>
  <p:sldIdLst>
    <p:sldId id="256" r:id="rId2"/>
    <p:sldId id="283" r:id="rId3"/>
    <p:sldId id="286" r:id="rId4"/>
    <p:sldId id="288" r:id="rId5"/>
    <p:sldId id="284" r:id="rId6"/>
    <p:sldId id="285" r:id="rId7"/>
    <p:sldId id="258" r:id="rId8"/>
    <p:sldId id="261" r:id="rId9"/>
    <p:sldId id="262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9/10/12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Week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Thursday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Essential Question:  How does inquiry help me?  How well do I collaborate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smtClean="0"/>
              <a:t>Vocabulary DUE NOW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Turn in your TRF to the </a:t>
            </a:r>
          </a:p>
          <a:p>
            <a:pPr marL="68580" indent="0">
              <a:buNone/>
            </a:pPr>
            <a:r>
              <a:rPr lang="en-US" sz="2800" dirty="0" smtClean="0"/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 6 people per group only!!!!</a:t>
            </a:r>
          </a:p>
          <a:p>
            <a:r>
              <a:rPr lang="en-US" sz="2800" dirty="0" smtClean="0"/>
              <a:t>Chair Olympics!!!</a:t>
            </a:r>
          </a:p>
          <a:p>
            <a:endParaRPr lang="en-US" sz="2800" dirty="0"/>
          </a:p>
          <a:p>
            <a:r>
              <a:rPr lang="en-US" sz="2800" dirty="0" smtClean="0"/>
              <a:t>TRF Reflection Due Monday</a:t>
            </a:r>
          </a:p>
          <a:p>
            <a:r>
              <a:rPr lang="en-US" sz="2800" dirty="0" smtClean="0"/>
              <a:t>No School Tomorrow!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77" y="1459755"/>
            <a:ext cx="3123159" cy="39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Monday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4"/>
            <a:ext cx="8335118" cy="4575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800" dirty="0" smtClean="0"/>
              <a:t>Essential Question Chart from last week due NOW.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pPr>
              <a:lnSpc>
                <a:spcPct val="50000"/>
              </a:lnSpc>
            </a:pPr>
            <a:r>
              <a:rPr lang="en-US" sz="2800" dirty="0" smtClean="0"/>
              <a:t>TRF Due Tomorrow:  Your Choice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pPr>
              <a:lnSpc>
                <a:spcPct val="50000"/>
              </a:lnSpc>
            </a:pPr>
            <a:r>
              <a:rPr lang="en-US" sz="2800" dirty="0" smtClean="0"/>
              <a:t>Create Essential Question Chart for this week.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pPr>
              <a:lnSpc>
                <a:spcPct val="50000"/>
              </a:lnSpc>
            </a:pPr>
            <a:r>
              <a:rPr lang="en-US" sz="2800" dirty="0" smtClean="0"/>
              <a:t>Essential Question:  Who are my team members?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pPr>
              <a:lnSpc>
                <a:spcPct val="50000"/>
              </a:lnSpc>
            </a:pPr>
            <a:r>
              <a:rPr lang="en-US" sz="2800" dirty="0" smtClean="0"/>
              <a:t>Find out two things about each person in your group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pPr marL="365760" lvl="1" indent="0">
              <a:lnSpc>
                <a:spcPct val="50000"/>
              </a:lnSpc>
              <a:buNone/>
            </a:pPr>
            <a:r>
              <a:rPr lang="en-US" sz="2600" dirty="0"/>
              <a:t>a</a:t>
            </a:r>
            <a:r>
              <a:rPr lang="en-US" sz="2600" dirty="0" smtClean="0"/>
              <a:t>nd write it on a half sheet of paper.</a:t>
            </a:r>
          </a:p>
          <a:p>
            <a:pPr lvl="1">
              <a:lnSpc>
                <a:spcPct val="50000"/>
              </a:lnSpc>
            </a:pPr>
            <a:endParaRPr lang="en-US" sz="2600" dirty="0"/>
          </a:p>
          <a:p>
            <a:pPr lvl="1">
              <a:lnSpc>
                <a:spcPct val="50000"/>
              </a:lnSpc>
            </a:pPr>
            <a:r>
              <a:rPr lang="en-US" sz="2600" dirty="0" smtClean="0"/>
              <a:t>Seating Chart</a:t>
            </a:r>
          </a:p>
          <a:p>
            <a:pPr lvl="1">
              <a:lnSpc>
                <a:spcPct val="50000"/>
              </a:lnSpc>
            </a:pPr>
            <a:endParaRPr lang="en-US" sz="2600" dirty="0"/>
          </a:p>
          <a:p>
            <a:pPr marL="365760" lvl="1" indent="0">
              <a:lnSpc>
                <a:spcPct val="50000"/>
              </a:lnSpc>
              <a:buNone/>
            </a:pPr>
            <a:endParaRPr lang="en-US" sz="2600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2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FUN!!  Due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453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Definition, Synonym, Antonym, Sentence, Part of Speech, and a Visual</a:t>
            </a:r>
          </a:p>
          <a:p>
            <a:endParaRPr lang="en-US" sz="2800" dirty="0"/>
          </a:p>
          <a:p>
            <a:r>
              <a:rPr lang="en-US" sz="2800" dirty="0" smtClean="0"/>
              <a:t>Abate, Benevolent, Capacious, Deleterious, Orator, Perfidious, Querulous, Spurious, Venerable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sz="2400" dirty="0" smtClean="0"/>
              <a:t>Vocabulary Options:  2 Column Notes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26825"/>
              </p:ext>
            </p:extLst>
          </p:nvPr>
        </p:nvGraphicFramePr>
        <p:xfrm>
          <a:off x="1408550" y="543748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500"/>
                <a:gridCol w="415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, Ant, Sent, POS, Visual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Def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, Ant, Sent, POS, Visual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>
                <a:solidFill>
                  <a:srgbClr val="00FA00"/>
                </a:solidFill>
              </a:rPr>
              <a:t>Housekeeping</a:t>
            </a:r>
            <a:endParaRPr lang="en-US" dirty="0">
              <a:solidFill>
                <a:srgbClr val="00FA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880"/>
            <a:ext cx="9144000" cy="6011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week is the last week to buy homecoming tickets.  $35 at lunch</a:t>
            </a:r>
          </a:p>
          <a:p>
            <a:pPr marL="0" indent="0">
              <a:buNone/>
            </a:pPr>
            <a:r>
              <a:rPr lang="en-US" dirty="0" smtClean="0"/>
              <a:t>Homecoming voting Thursday</a:t>
            </a:r>
          </a:p>
          <a:p>
            <a:pPr marL="0" indent="0">
              <a:buNone/>
            </a:pPr>
            <a:r>
              <a:rPr lang="en-US" dirty="0" smtClean="0"/>
              <a:t>No School FRIDAY!!!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PSAT money due by Thursday for 11</a:t>
            </a:r>
            <a:r>
              <a:rPr lang="en-US" baseline="30000" dirty="0" smtClean="0"/>
              <a:t>th</a:t>
            </a:r>
            <a:r>
              <a:rPr lang="en-US" dirty="0" smtClean="0"/>
              <a:t> graders.  Check of Exact cash.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Monday is Decades Day – 	10</a:t>
            </a:r>
            <a:r>
              <a:rPr lang="en-US" baseline="30000" dirty="0" smtClean="0"/>
              <a:t>th</a:t>
            </a:r>
            <a:r>
              <a:rPr lang="en-US" dirty="0" smtClean="0"/>
              <a:t> = 60’s  (Beatles, Mod Squad)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			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= 70’s  (Hippies, Disco)</a:t>
            </a:r>
          </a:p>
          <a:p>
            <a:pPr marL="0" indent="0">
              <a:buNone/>
            </a:pPr>
            <a:r>
              <a:rPr lang="en-US" dirty="0" smtClean="0"/>
              <a:t>Tuesday is Twin Day</a:t>
            </a:r>
          </a:p>
          <a:p>
            <a:pPr marL="0" indent="0">
              <a:buNone/>
            </a:pPr>
            <a:r>
              <a:rPr lang="en-US" dirty="0" smtClean="0"/>
              <a:t>Wednesday is Roaring 20’s (Gangsters and Flappers  Think Great Gatsby)</a:t>
            </a:r>
          </a:p>
          <a:p>
            <a:pPr marL="0" indent="0">
              <a:buNone/>
            </a:pPr>
            <a:r>
              <a:rPr lang="en-US" dirty="0" smtClean="0"/>
              <a:t>Thursday is Nerd Day</a:t>
            </a:r>
          </a:p>
          <a:p>
            <a:pPr marL="0" indent="0">
              <a:buNone/>
            </a:pPr>
            <a:r>
              <a:rPr lang="en-US" dirty="0" smtClean="0"/>
              <a:t>Friday is PHUHS Day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9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39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39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39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buNone/>
            </a:pPr>
            <a:r>
              <a:rPr lang="en-US" dirty="0" smtClean="0"/>
              <a:t>Scoreboard Update?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Proud Board Moments?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Birthdays?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75" y="1170662"/>
            <a:ext cx="5956336" cy="541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818" y="1802548"/>
            <a:ext cx="24041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Continue working on AVID Islands.  Be prepared to present on Wednesday!!!!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1956" y="335216"/>
            <a:ext cx="173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Monday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87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15"/>
            <a:ext cx="7772400" cy="6381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AVID ISLAND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7" y="371524"/>
            <a:ext cx="8716669" cy="6273274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r>
              <a:rPr lang="en-US" sz="2300" b="1" dirty="0"/>
              <a:t>Teamwork: Create Your Own AVID </a:t>
            </a:r>
            <a:r>
              <a:rPr lang="en-US" sz="2300" b="1" dirty="0" smtClean="0"/>
              <a:t>Island</a:t>
            </a:r>
            <a:endParaRPr lang="en-US" sz="2300" dirty="0"/>
          </a:p>
          <a:p>
            <a:r>
              <a:rPr lang="en-US" sz="2300" b="1" dirty="0" smtClean="0"/>
              <a:t>All </a:t>
            </a:r>
            <a:r>
              <a:rPr lang="en-US" sz="2300" b="1" dirty="0"/>
              <a:t>elements below must be on the poster</a:t>
            </a:r>
            <a:r>
              <a:rPr lang="en-US" sz="2300" b="1" dirty="0" smtClean="0"/>
              <a:t>.</a:t>
            </a:r>
            <a:r>
              <a:rPr lang="en-US" sz="2300" dirty="0"/>
              <a:t> </a:t>
            </a:r>
          </a:p>
          <a:p>
            <a:r>
              <a:rPr lang="en-US" sz="2300" dirty="0"/>
              <a:t>Name Your </a:t>
            </a:r>
            <a:r>
              <a:rPr lang="en-US" sz="2300" dirty="0" smtClean="0"/>
              <a:t>Island. </a:t>
            </a:r>
            <a:endParaRPr lang="en-US" sz="2300" dirty="0"/>
          </a:p>
          <a:p>
            <a:r>
              <a:rPr lang="en-US" sz="2300" dirty="0"/>
              <a:t>Choose a shape for your island and draw a representation.</a:t>
            </a:r>
          </a:p>
          <a:p>
            <a:r>
              <a:rPr lang="en-US" sz="2300" dirty="0"/>
              <a:t>Create at least 8 features for the island. For example; rivers, mountains,  </a:t>
            </a:r>
            <a:r>
              <a:rPr lang="en-US" sz="2300" dirty="0" smtClean="0"/>
              <a:t>lakes, </a:t>
            </a:r>
            <a:r>
              <a:rPr lang="en-US" sz="2300" dirty="0"/>
              <a:t>and give them </a:t>
            </a:r>
            <a:r>
              <a:rPr lang="en-US" sz="2300" dirty="0" smtClean="0"/>
              <a:t>names</a:t>
            </a:r>
            <a:endParaRPr lang="en-US" sz="2300" dirty="0"/>
          </a:p>
          <a:p>
            <a:r>
              <a:rPr lang="en-US" sz="2300" dirty="0"/>
              <a:t>Write at least five laws for the island.</a:t>
            </a:r>
          </a:p>
          <a:p>
            <a:r>
              <a:rPr lang="en-US" sz="2300" dirty="0"/>
              <a:t>What is the job for each member of your island?  </a:t>
            </a:r>
            <a:r>
              <a:rPr lang="en-US" sz="2300" dirty="0" smtClean="0"/>
              <a:t>material </a:t>
            </a:r>
            <a:r>
              <a:rPr lang="en-US" sz="2300" dirty="0"/>
              <a:t>gatherer, chair </a:t>
            </a:r>
            <a:r>
              <a:rPr lang="en-US" sz="2300" dirty="0" err="1"/>
              <a:t>olympics</a:t>
            </a:r>
            <a:r>
              <a:rPr lang="en-US" sz="2300" dirty="0"/>
              <a:t>, paper turn in</a:t>
            </a:r>
            <a:r>
              <a:rPr lang="en-US" sz="2300" dirty="0" smtClean="0"/>
              <a:t>, </a:t>
            </a:r>
            <a:r>
              <a:rPr lang="en-US" sz="2300" dirty="0" err="1" smtClean="0"/>
              <a:t>etc</a:t>
            </a:r>
            <a:endParaRPr lang="en-US" sz="2300" dirty="0"/>
          </a:p>
          <a:p>
            <a:r>
              <a:rPr lang="en-US" sz="2300" dirty="0"/>
              <a:t>Create a flag for your </a:t>
            </a:r>
            <a:r>
              <a:rPr lang="en-US" sz="2300" dirty="0" smtClean="0"/>
              <a:t>island with a motto</a:t>
            </a:r>
            <a:r>
              <a:rPr lang="en-US" sz="2300" dirty="0"/>
              <a:t>/slogan for your island.</a:t>
            </a:r>
          </a:p>
          <a:p>
            <a:r>
              <a:rPr lang="en-US" sz="2300" dirty="0"/>
              <a:t>Create a clap/cheer for your island.</a:t>
            </a:r>
          </a:p>
          <a:p>
            <a:r>
              <a:rPr lang="en-US" sz="2300" dirty="0"/>
              <a:t>Create currency (money) for your island</a:t>
            </a:r>
          </a:p>
          <a:p>
            <a:r>
              <a:rPr lang="en-US" sz="2300" dirty="0"/>
              <a:t>What is the Island’s most celebrated holiday on your island?</a:t>
            </a:r>
          </a:p>
          <a:p>
            <a:r>
              <a:rPr lang="en-US" sz="2300" dirty="0"/>
              <a:t>All group members must be represented in the island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b="1" dirty="0"/>
              <a:t>Be Creative, and be prepared to present </a:t>
            </a:r>
            <a:r>
              <a:rPr lang="en-US" sz="2300" b="1" dirty="0" smtClean="0"/>
              <a:t>your </a:t>
            </a:r>
            <a:r>
              <a:rPr lang="en-US" sz="2300" b="1" dirty="0"/>
              <a:t>island to the class!</a:t>
            </a:r>
            <a:endParaRPr lang="en-US" sz="23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Tuesday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Essential Question:  How does inquiry help me?  How well do I collaborate?</a:t>
            </a:r>
          </a:p>
          <a:p>
            <a:endParaRPr lang="en-US" sz="2800" dirty="0"/>
          </a:p>
          <a:p>
            <a:r>
              <a:rPr lang="en-US" sz="2800" dirty="0" smtClean="0"/>
              <a:t>Turn in your TRF to the </a:t>
            </a:r>
          </a:p>
          <a:p>
            <a:pPr marL="68580" indent="0">
              <a:buNone/>
            </a:pPr>
            <a:r>
              <a:rPr lang="en-US" sz="2800" dirty="0" smtClean="0"/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 6 people per group only!!!!</a:t>
            </a:r>
          </a:p>
          <a:p>
            <a:r>
              <a:rPr lang="en-US" sz="2800" dirty="0" smtClean="0"/>
              <a:t>Chair Olympics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set-up and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Clean-up</a:t>
            </a:r>
          </a:p>
          <a:p>
            <a:endParaRPr lang="en-US" sz="2800" dirty="0"/>
          </a:p>
          <a:p>
            <a:r>
              <a:rPr lang="en-US" sz="2800" dirty="0" smtClean="0"/>
              <a:t>TRF Reflection Due Tomorrow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269" y="1459754"/>
            <a:ext cx="3609867" cy="46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2960" y="1459754"/>
            <a:ext cx="7520940" cy="50426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Essential Question:  What is SLANT?</a:t>
            </a:r>
          </a:p>
          <a:p>
            <a:r>
              <a:rPr lang="en-US" sz="2400" dirty="0" smtClean="0"/>
              <a:t>Bell Ringer:  Timed writing.  Read and respond with NO TALKING!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57" y="2849874"/>
            <a:ext cx="5487176" cy="36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2960" y="228471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Wednesday:  SLANT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272239"/>
            <a:ext cx="7520940" cy="391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9333" y="1100628"/>
            <a:ext cx="8819445" cy="54356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SLANT </a:t>
            </a:r>
            <a:r>
              <a:rPr lang="en-US" sz="3800" dirty="0"/>
              <a:t>is a body language, a behavior.  It shows the teacher and your classmates you are interested and involved in the learning.  It keeps you more alert and focused.</a:t>
            </a:r>
            <a:endParaRPr lang="en-US" sz="3800" dirty="0" smtClean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 </a:t>
            </a:r>
            <a:r>
              <a:rPr lang="en-US" sz="2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2900" dirty="0" smtClean="0"/>
              <a:t>- Sit Up in class when others are talking.  It helps you pay attention and stay focused.</a:t>
            </a:r>
          </a:p>
          <a:p>
            <a:pPr marL="0" indent="0">
              <a:buNone/>
            </a:pPr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</a:t>
            </a:r>
            <a:r>
              <a:rPr lang="en-US" sz="2900" dirty="0" smtClean="0"/>
              <a:t>– Lean forward to show you are interested and to become involved in what is being said.</a:t>
            </a:r>
          </a:p>
          <a:p>
            <a:pPr marL="0" indent="0">
              <a:buNone/>
            </a:pPr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r>
              <a:rPr lang="en-US" sz="2900" dirty="0" smtClean="0"/>
              <a:t> – Ask questions to help to stay involved and </a:t>
            </a:r>
          </a:p>
          <a:p>
            <a:pPr marL="0" indent="0">
              <a:buNone/>
            </a:pPr>
            <a:r>
              <a:rPr lang="en-US" sz="2900" dirty="0" smtClean="0"/>
              <a:t>to help others to understand what is being taught.</a:t>
            </a:r>
          </a:p>
          <a:p>
            <a:pPr marL="0" indent="0">
              <a:buNone/>
            </a:pPr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en-US" sz="2900" dirty="0" smtClean="0"/>
              <a:t> – Nod yes and no to show nonverbal </a:t>
            </a:r>
          </a:p>
          <a:p>
            <a:pPr marL="0" indent="0">
              <a:buNone/>
            </a:pPr>
            <a:r>
              <a:rPr lang="en-US" sz="2900" dirty="0" smtClean="0"/>
              <a:t>communication </a:t>
            </a:r>
          </a:p>
          <a:p>
            <a:pPr marL="0" indent="0">
              <a:buNone/>
            </a:pPr>
            <a:r>
              <a:rPr lang="en-US" sz="2900" dirty="0" smtClean="0"/>
              <a:t>to the speaker about your understanding and</a:t>
            </a:r>
          </a:p>
          <a:p>
            <a:pPr marL="0" indent="0">
              <a:buNone/>
            </a:pPr>
            <a:r>
              <a:rPr lang="en-US" sz="2900" dirty="0" smtClean="0"/>
              <a:t> involvement.</a:t>
            </a:r>
          </a:p>
          <a:p>
            <a:pPr marL="0" indent="0">
              <a:buNone/>
            </a:pP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3400" dirty="0" smtClean="0"/>
              <a:t> </a:t>
            </a:r>
            <a:r>
              <a:rPr lang="en-US" sz="2900" dirty="0" smtClean="0"/>
              <a:t>– Talk with teachers during and after class to</a:t>
            </a:r>
          </a:p>
          <a:p>
            <a:pPr marL="0" indent="0">
              <a:buNone/>
            </a:pPr>
            <a:r>
              <a:rPr lang="en-US" sz="2900" dirty="0" smtClean="0"/>
              <a:t> increase your comprehension of what is being </a:t>
            </a:r>
          </a:p>
          <a:p>
            <a:pPr marL="0" indent="0">
              <a:buNone/>
            </a:pPr>
            <a:r>
              <a:rPr lang="en-US" sz="2900" dirty="0" smtClean="0"/>
              <a:t>taught and what the expectations are.</a:t>
            </a:r>
            <a:endParaRPr lang="en-US" sz="2900" dirty="0"/>
          </a:p>
          <a:p>
            <a:endParaRPr lang="en-US" sz="2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2" y="3376240"/>
            <a:ext cx="2441224" cy="3160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37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12961</TotalTime>
  <Words>357</Words>
  <Application>Microsoft Macintosh PowerPoint</Application>
  <PresentationFormat>On-screen Show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AVID Week 4</vt:lpstr>
      <vt:lpstr>PowerPoint Presentation</vt:lpstr>
      <vt:lpstr>VOCABULARY FUN!!  Due Thursday</vt:lpstr>
      <vt:lpstr>Housekeeping</vt:lpstr>
      <vt:lpstr>PowerPoint Presentation</vt:lpstr>
      <vt:lpstr>AVID ISLAND DIRECTIONS</vt:lpstr>
      <vt:lpstr>PowerPoint Presentation</vt:lpstr>
      <vt:lpstr>PowerPoint Presentation</vt:lpstr>
      <vt:lpstr>PowerPoint Presentation</vt:lpstr>
      <vt:lpstr>PowerPoint Presentation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60</cp:revision>
  <cp:lastPrinted>2012-09-07T11:03:26Z</cp:lastPrinted>
  <dcterms:created xsi:type="dcterms:W3CDTF">2011-08-20T00:14:48Z</dcterms:created>
  <dcterms:modified xsi:type="dcterms:W3CDTF">2012-09-10T23:10:08Z</dcterms:modified>
</cp:coreProperties>
</file>