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14"/>
  </p:notesMasterIdLst>
  <p:sldIdLst>
    <p:sldId id="256" r:id="rId2"/>
    <p:sldId id="283" r:id="rId3"/>
    <p:sldId id="288" r:id="rId4"/>
    <p:sldId id="286" r:id="rId5"/>
    <p:sldId id="285" r:id="rId6"/>
    <p:sldId id="258" r:id="rId7"/>
    <p:sldId id="261" r:id="rId8"/>
    <p:sldId id="262" r:id="rId9"/>
    <p:sldId id="287" r:id="rId10"/>
    <p:sldId id="289" r:id="rId11"/>
    <p:sldId id="291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2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3483E2D-B19B-2A49-8C02-F08251E8CD78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9/17/12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Island Competitions Begin!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 Set-up</a:t>
            </a:r>
          </a:p>
          <a:p>
            <a:pPr lvl="1"/>
            <a:r>
              <a:rPr lang="en-US" dirty="0" smtClean="0"/>
              <a:t>Daily Log</a:t>
            </a:r>
          </a:p>
          <a:p>
            <a:pPr lvl="2"/>
            <a:r>
              <a:rPr lang="en-US" dirty="0" smtClean="0"/>
              <a:t>What the event was?</a:t>
            </a:r>
          </a:p>
          <a:p>
            <a:pPr lvl="2"/>
            <a:r>
              <a:rPr lang="en-US" dirty="0" smtClean="0"/>
              <a:t> How you contributed?</a:t>
            </a:r>
          </a:p>
          <a:p>
            <a:pPr lvl="2"/>
            <a:r>
              <a:rPr lang="en-US" dirty="0" smtClean="0"/>
              <a:t>How well your group collaborated?</a:t>
            </a:r>
          </a:p>
          <a:p>
            <a:pPr lvl="2"/>
            <a:r>
              <a:rPr lang="en-US" dirty="0" smtClean="0"/>
              <a:t>What could you work on for next time to be more successful?</a:t>
            </a:r>
          </a:p>
        </p:txBody>
      </p:sp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Weekend Homework Due:  9/28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Research Project Begins</a:t>
            </a:r>
          </a:p>
          <a:p>
            <a:r>
              <a:rPr lang="en-US" dirty="0" smtClean="0"/>
              <a:t>Choose any college of your choice to begin</a:t>
            </a:r>
          </a:p>
          <a:p>
            <a:r>
              <a:rPr lang="en-US" dirty="0" smtClean="0"/>
              <a:t>Fill-out the worksheet completely.</a:t>
            </a:r>
          </a:p>
          <a:p>
            <a:r>
              <a:rPr lang="en-US" dirty="0" smtClean="0"/>
              <a:t>Use the college/university’s website, </a:t>
            </a:r>
            <a:r>
              <a:rPr lang="en-US" dirty="0" err="1" smtClean="0"/>
              <a:t>collegeboard.com</a:t>
            </a:r>
            <a:r>
              <a:rPr lang="en-US" dirty="0" smtClean="0"/>
              <a:t>, </a:t>
            </a:r>
            <a:r>
              <a:rPr lang="en-US" dirty="0" err="1" smtClean="0"/>
              <a:t>google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to find the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Monday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843" y="1459753"/>
            <a:ext cx="8555749" cy="51675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Essential Question Chart from last week due NOW.  </a:t>
            </a:r>
          </a:p>
          <a:p>
            <a:endParaRPr lang="en-US" sz="2800" dirty="0" smtClean="0"/>
          </a:p>
          <a:p>
            <a:r>
              <a:rPr lang="en-US" sz="2800" dirty="0" smtClean="0"/>
              <a:t>TRF Reflection from Thurs. DUE NOW.</a:t>
            </a:r>
          </a:p>
          <a:p>
            <a:r>
              <a:rPr lang="en-US" sz="2800" dirty="0" smtClean="0"/>
              <a:t>TRF Due Tomorrow:  Math/  SAT Math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Create Essential Question Chart for this week.</a:t>
            </a:r>
            <a:endParaRPr lang="en-US" sz="2800" dirty="0"/>
          </a:p>
          <a:p>
            <a:r>
              <a:rPr lang="en-US" sz="2800" dirty="0" smtClean="0"/>
              <a:t>Essential Question:  How do your group members rate on their participation in AVID Island?</a:t>
            </a:r>
          </a:p>
          <a:p>
            <a:endParaRPr lang="en-US" sz="2800" dirty="0"/>
          </a:p>
          <a:p>
            <a:r>
              <a:rPr lang="en-US" sz="2800" dirty="0" smtClean="0"/>
              <a:t> Write down each persons name, and then grade them on a A – F scale.  Explain your reasoning.  Due by tomorrow. </a:t>
            </a:r>
          </a:p>
          <a:p>
            <a:endParaRPr lang="en-US" sz="2800" dirty="0"/>
          </a:p>
          <a:p>
            <a:r>
              <a:rPr lang="en-US" sz="2800" dirty="0" smtClean="0"/>
              <a:t>Planner Set-up:  Get out your planners.</a:t>
            </a:r>
          </a:p>
          <a:p>
            <a:endParaRPr lang="en-US" sz="2800" dirty="0"/>
          </a:p>
          <a:p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 marL="365760" lvl="1" indent="0">
              <a:lnSpc>
                <a:spcPct val="50000"/>
              </a:lnSpc>
              <a:buNone/>
            </a:pPr>
            <a:endParaRPr lang="en-US" sz="2600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2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880"/>
            <a:ext cx="9144000" cy="6011120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PSAT money due. PSAT 10/17 periods 2 – 5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Monday is Decades Day –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Tuesday is Twin Day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Wednesday is Roaring 20’s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(Gangsters and Flappers  Think Great Gatsby)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Thursday is Black and White Day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Friday is PHUHS Day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Homecoming Game Friday and Homecoming Dance on Saturday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Mon:  </a:t>
            </a:r>
            <a:r>
              <a:rPr lang="en-US" sz="2800" dirty="0" smtClean="0"/>
              <a:t>TRF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Tues:  </a:t>
            </a:r>
            <a:r>
              <a:rPr lang="en-US" sz="2800" dirty="0" smtClean="0"/>
              <a:t>TRF Reflection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Wed</a:t>
            </a:r>
            <a:r>
              <a:rPr lang="en-US" sz="2800" dirty="0" smtClean="0"/>
              <a:t>:  TRF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err="1" smtClean="0"/>
              <a:t>Thur</a:t>
            </a:r>
            <a:r>
              <a:rPr lang="en-US" sz="2800" dirty="0" err="1" smtClean="0"/>
              <a:t>i</a:t>
            </a:r>
            <a:r>
              <a:rPr lang="en-US" sz="2800" dirty="0" smtClean="0"/>
              <a:t>:  TRF Reflection, Vocab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Fri</a:t>
            </a:r>
            <a:r>
              <a:rPr lang="en-US" sz="2800" dirty="0" smtClean="0"/>
              <a:t> </a:t>
            </a:r>
            <a:r>
              <a:rPr lang="en-US" sz="2800" dirty="0" smtClean="0"/>
              <a:t>Essential Question</a:t>
            </a: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28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Scoreboard Update?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Proud Board Moments?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Birthdays?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FUN!!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4539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Definition, Synonym, Antonym, Sentence, Part of Speech, and a Visual</a:t>
            </a:r>
          </a:p>
          <a:p>
            <a:r>
              <a:rPr lang="en-US" sz="2800" dirty="0" smtClean="0"/>
              <a:t>Don’t forget all the requirements!</a:t>
            </a:r>
          </a:p>
          <a:p>
            <a:r>
              <a:rPr lang="en-US" sz="2800" dirty="0" smtClean="0"/>
              <a:t>Empathy, Digression, Florid, Hackneyed, Impetuous, Jubilation, Precocious, Rancorous,  Sagacity, Transient  </a:t>
            </a:r>
            <a:endParaRPr lang="en-US" sz="2800" dirty="0"/>
          </a:p>
          <a:p>
            <a:r>
              <a:rPr lang="en-US" sz="2800" dirty="0" smtClean="0"/>
              <a:t>Vocabulary Options:  Chart on the computer</a:t>
            </a:r>
          </a:p>
          <a:p>
            <a:r>
              <a:rPr lang="en-US" sz="2800" dirty="0" smtClean="0"/>
              <a:t>NO COPY AND PASTE!!!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15"/>
            <a:ext cx="7772400" cy="6381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AVID ISLAND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7" y="371524"/>
            <a:ext cx="8716669" cy="6273274"/>
          </a:xfrm>
        </p:spPr>
        <p:txBody>
          <a:bodyPr>
            <a:normAutofit fontScale="70000" lnSpcReduction="20000"/>
          </a:bodyPr>
          <a:lstStyle/>
          <a:p>
            <a:endParaRPr lang="en-US" sz="2000" dirty="0"/>
          </a:p>
          <a:p>
            <a:r>
              <a:rPr lang="en-US" sz="2300" b="1" dirty="0"/>
              <a:t>Teamwork: Create Your Own AVID </a:t>
            </a:r>
            <a:r>
              <a:rPr lang="en-US" sz="2300" b="1" dirty="0" smtClean="0"/>
              <a:t>Island</a:t>
            </a:r>
            <a:endParaRPr lang="en-US" sz="2300" dirty="0"/>
          </a:p>
          <a:p>
            <a:r>
              <a:rPr lang="en-US" sz="2300" b="1" dirty="0" smtClean="0"/>
              <a:t>All </a:t>
            </a:r>
            <a:r>
              <a:rPr lang="en-US" sz="2300" b="1" dirty="0"/>
              <a:t>elements below must be on the poster</a:t>
            </a:r>
            <a:r>
              <a:rPr lang="en-US" sz="2300" b="1" dirty="0" smtClean="0"/>
              <a:t>.</a:t>
            </a:r>
            <a:r>
              <a:rPr lang="en-US" sz="2300" dirty="0"/>
              <a:t> </a:t>
            </a:r>
          </a:p>
          <a:p>
            <a:r>
              <a:rPr lang="en-US" sz="2300" dirty="0"/>
              <a:t>Name Your </a:t>
            </a:r>
            <a:r>
              <a:rPr lang="en-US" sz="2300" dirty="0" smtClean="0"/>
              <a:t>Island. </a:t>
            </a:r>
            <a:endParaRPr lang="en-US" sz="2300" dirty="0"/>
          </a:p>
          <a:p>
            <a:r>
              <a:rPr lang="en-US" sz="2300" dirty="0"/>
              <a:t>Choose a shape for your island and draw a representation.</a:t>
            </a:r>
          </a:p>
          <a:p>
            <a:r>
              <a:rPr lang="en-US" sz="2300" dirty="0"/>
              <a:t>Create at least 8 features for the </a:t>
            </a:r>
            <a:r>
              <a:rPr lang="en-US" sz="2300" dirty="0" smtClean="0"/>
              <a:t>island</a:t>
            </a:r>
          </a:p>
          <a:p>
            <a:r>
              <a:rPr lang="en-US" sz="2300" dirty="0" smtClean="0"/>
              <a:t>Write </a:t>
            </a:r>
            <a:r>
              <a:rPr lang="en-US" sz="2300" dirty="0"/>
              <a:t>at least five laws for the island.</a:t>
            </a:r>
          </a:p>
          <a:p>
            <a:r>
              <a:rPr lang="en-US" sz="2300" dirty="0"/>
              <a:t>What is the job for each member of your island?  </a:t>
            </a:r>
          </a:p>
          <a:p>
            <a:r>
              <a:rPr lang="en-US" sz="2300" dirty="0"/>
              <a:t>Create a flag for your </a:t>
            </a:r>
            <a:r>
              <a:rPr lang="en-US" sz="2300" dirty="0" smtClean="0"/>
              <a:t>island with a motto</a:t>
            </a:r>
            <a:r>
              <a:rPr lang="en-US" sz="2300" dirty="0"/>
              <a:t>/slogan for your island.</a:t>
            </a:r>
          </a:p>
          <a:p>
            <a:r>
              <a:rPr lang="en-US" sz="2300" dirty="0"/>
              <a:t>Create a clap/cheer for your island.</a:t>
            </a:r>
          </a:p>
          <a:p>
            <a:r>
              <a:rPr lang="en-US" sz="2300" dirty="0"/>
              <a:t>Create currency (money) for your island</a:t>
            </a:r>
          </a:p>
          <a:p>
            <a:r>
              <a:rPr lang="en-US" sz="2300" dirty="0"/>
              <a:t>What is the Island’s most celebrated holiday on your island?</a:t>
            </a:r>
          </a:p>
          <a:p>
            <a:r>
              <a:rPr lang="en-US" sz="2300" dirty="0"/>
              <a:t>All group members must be represented in the island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b="1" dirty="0"/>
              <a:t>Be Creative, and be prepared to present </a:t>
            </a:r>
            <a:r>
              <a:rPr lang="en-US" sz="2300" b="1" dirty="0" smtClean="0"/>
              <a:t>your </a:t>
            </a:r>
            <a:r>
              <a:rPr lang="en-US" sz="2300" b="1" dirty="0"/>
              <a:t>island to the class!</a:t>
            </a:r>
            <a:endParaRPr lang="en-US" sz="23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91" y="714323"/>
            <a:ext cx="3527609" cy="320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Tuesday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Essential Question:  How does inquiry help me?  How well do I collaborate?</a:t>
            </a:r>
          </a:p>
          <a:p>
            <a:endParaRPr lang="en-US" sz="2800" dirty="0"/>
          </a:p>
          <a:p>
            <a:r>
              <a:rPr lang="en-US" sz="2800" dirty="0" smtClean="0"/>
              <a:t>Turn in your TRF to the </a:t>
            </a:r>
          </a:p>
          <a:p>
            <a:pPr marL="68580" indent="0">
              <a:buNone/>
            </a:pPr>
            <a:r>
              <a:rPr lang="en-US" sz="2800" dirty="0" smtClean="0"/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 6 people per group only!!!!</a:t>
            </a:r>
          </a:p>
          <a:p>
            <a:r>
              <a:rPr lang="en-US" sz="2800" dirty="0" smtClean="0"/>
              <a:t>Chair Olympics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set-up and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Clean-up</a:t>
            </a:r>
          </a:p>
          <a:p>
            <a:endParaRPr lang="en-US" sz="2800" dirty="0"/>
          </a:p>
          <a:p>
            <a:r>
              <a:rPr lang="en-US" sz="2800" dirty="0" smtClean="0"/>
              <a:t>TRF Reflection Due Tomorrow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68" y="873062"/>
            <a:ext cx="3746766" cy="58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2960" y="1459754"/>
            <a:ext cx="7520940" cy="50426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Essential Question:  </a:t>
            </a:r>
            <a:r>
              <a:rPr lang="en-US" dirty="0" smtClean="0"/>
              <a:t>How is it going?</a:t>
            </a:r>
            <a:endParaRPr lang="en-US" sz="2400" dirty="0" smtClean="0"/>
          </a:p>
          <a:p>
            <a:r>
              <a:rPr lang="en-US" sz="2400" dirty="0" smtClean="0"/>
              <a:t>Bell Ringer:  Timed writing.  Read and respond with NO TALKING!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57" y="2849874"/>
            <a:ext cx="5487176" cy="36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2960" y="228471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Wednesday:  Catch-up 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272239"/>
            <a:ext cx="7520940" cy="391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2239"/>
            <a:ext cx="7313613" cy="5216197"/>
          </a:xfrm>
        </p:spPr>
        <p:txBody>
          <a:bodyPr/>
          <a:lstStyle/>
          <a:p>
            <a:r>
              <a:rPr lang="en-US" dirty="0" smtClean="0"/>
              <a:t>Be a JOINER!</a:t>
            </a:r>
          </a:p>
          <a:p>
            <a:r>
              <a:rPr lang="en-US" dirty="0" smtClean="0"/>
              <a:t>What Classes Do You Have?</a:t>
            </a:r>
          </a:p>
          <a:p>
            <a:r>
              <a:rPr lang="en-US" dirty="0" smtClean="0"/>
              <a:t>Contacts:  Check and see if they are correct</a:t>
            </a:r>
          </a:p>
          <a:p>
            <a:r>
              <a:rPr lang="en-US" dirty="0" smtClean="0"/>
              <a:t>Quick Student Survey</a:t>
            </a:r>
          </a:p>
          <a:p>
            <a:r>
              <a:rPr lang="en-US" dirty="0" smtClean="0"/>
              <a:t>Surprise:  Turn in 1 missing assignment for partial credit by the end of today!</a:t>
            </a:r>
            <a:r>
              <a:rPr lang="en-US" dirty="0" smtClean="0"/>
              <a:t>!</a:t>
            </a:r>
          </a:p>
          <a:p>
            <a:r>
              <a:rPr lang="en-US" dirty="0" smtClean="0"/>
              <a:t>Crate Set-up</a:t>
            </a:r>
          </a:p>
          <a:p>
            <a:r>
              <a:rPr lang="en-US" dirty="0" err="1" smtClean="0"/>
              <a:t>Collegeboard.com</a:t>
            </a:r>
            <a:endParaRPr lang="en-US" dirty="0" smtClean="0"/>
          </a:p>
          <a:p>
            <a:r>
              <a:rPr lang="en-US" dirty="0" smtClean="0"/>
              <a:t>Progress </a:t>
            </a:r>
            <a:r>
              <a:rPr lang="en-US" dirty="0" smtClean="0"/>
              <a:t>Reports Due by Friday!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Thursday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Essential Question:  How does inquiry help me?  How well do I collaborate?</a:t>
            </a:r>
          </a:p>
          <a:p>
            <a:endParaRPr lang="en-US" sz="2800" dirty="0"/>
          </a:p>
          <a:p>
            <a:r>
              <a:rPr lang="en-US" sz="2800" smtClean="0"/>
              <a:t>Vocabulary DUE NOW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Turn in your TRF to the </a:t>
            </a:r>
          </a:p>
          <a:p>
            <a:pPr marL="68580" indent="0">
              <a:buNone/>
            </a:pPr>
            <a:r>
              <a:rPr lang="en-US" sz="2800" dirty="0" smtClean="0"/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 6 people per group only!!!!</a:t>
            </a:r>
          </a:p>
          <a:p>
            <a:r>
              <a:rPr lang="en-US" sz="2800" dirty="0" smtClean="0"/>
              <a:t>Chair Olympics!!!</a:t>
            </a:r>
          </a:p>
          <a:p>
            <a:endParaRPr lang="en-US" sz="2800" dirty="0"/>
          </a:p>
          <a:p>
            <a:r>
              <a:rPr lang="en-US" sz="2800" dirty="0" smtClean="0"/>
              <a:t>TRF Reflection Due Monday</a:t>
            </a:r>
          </a:p>
          <a:p>
            <a:r>
              <a:rPr lang="en-US" sz="2800" dirty="0" smtClean="0"/>
              <a:t>No School Tomorrow!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77" y="1459755"/>
            <a:ext cx="3123159" cy="39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19540</TotalTime>
  <Words>537</Words>
  <Application>Microsoft Macintosh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AVID Week 4</vt:lpstr>
      <vt:lpstr>PowerPoint Presentation</vt:lpstr>
      <vt:lpstr>Housekeeping</vt:lpstr>
      <vt:lpstr>VOCABULARY FUN!!  </vt:lpstr>
      <vt:lpstr>AVID ISLAND DIRECTIONS</vt:lpstr>
      <vt:lpstr>PowerPoint Presentation</vt:lpstr>
      <vt:lpstr>PowerPoint Presentation</vt:lpstr>
      <vt:lpstr>PowerPoint Presentation</vt:lpstr>
      <vt:lpstr>PowerPoint Presentation</vt:lpstr>
      <vt:lpstr>Friday:  Island Competitions Begin!</vt:lpstr>
      <vt:lpstr>TBA</vt:lpstr>
      <vt:lpstr>Weekend Homework Due:  9/28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71</cp:revision>
  <cp:lastPrinted>2012-09-07T11:03:26Z</cp:lastPrinted>
  <dcterms:created xsi:type="dcterms:W3CDTF">2011-08-20T00:14:48Z</dcterms:created>
  <dcterms:modified xsi:type="dcterms:W3CDTF">2012-09-19T16:25:08Z</dcterms:modified>
</cp:coreProperties>
</file>