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13"/>
  </p:notesMasterIdLst>
  <p:sldIdLst>
    <p:sldId id="256" r:id="rId2"/>
    <p:sldId id="283" r:id="rId3"/>
    <p:sldId id="288" r:id="rId4"/>
    <p:sldId id="286" r:id="rId5"/>
    <p:sldId id="258" r:id="rId6"/>
    <p:sldId id="261" r:id="rId7"/>
    <p:sldId id="262" r:id="rId8"/>
    <p:sldId id="287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F880-5D24-884F-8AEC-40FE693A5190}" type="datetimeFigureOut">
              <a:rPr lang="en-US" smtClean="0"/>
              <a:t>9/24/12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A8A6-BDE2-DA49-831A-629E40DE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9/24/12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9/24/12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9/24/12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9/24/12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9/24/12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9/24/12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9/24/12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9/24/12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9/24/12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3483E2D-B19B-2A49-8C02-F08251E8CD78}" type="datetimeFigureOut">
              <a:rPr lang="en-US" smtClean="0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AVID 2 Week 6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dirty="0" smtClean="0"/>
              <a:t>/</a:t>
            </a:r>
            <a:r>
              <a:rPr lang="en-US" dirty="0" smtClean="0"/>
              <a:t>24</a:t>
            </a:r>
            <a:r>
              <a:rPr lang="en-US" dirty="0" smtClean="0"/>
              <a:t>/</a:t>
            </a: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Research Project Begins</a:t>
            </a:r>
          </a:p>
          <a:p>
            <a:r>
              <a:rPr lang="en-US" dirty="0" smtClean="0"/>
              <a:t>Choose any college of your choice to begin</a:t>
            </a:r>
          </a:p>
          <a:p>
            <a:r>
              <a:rPr lang="en-US" dirty="0" smtClean="0"/>
              <a:t>Fill-out the worksheet completely.</a:t>
            </a:r>
          </a:p>
          <a:p>
            <a:r>
              <a:rPr lang="en-US" dirty="0" smtClean="0"/>
              <a:t>Use the college/university’s website, </a:t>
            </a:r>
            <a:r>
              <a:rPr lang="en-US" dirty="0" err="1" smtClean="0"/>
              <a:t>collegeboard.com</a:t>
            </a:r>
            <a:r>
              <a:rPr lang="en-US" dirty="0" smtClean="0"/>
              <a:t>, </a:t>
            </a:r>
            <a:r>
              <a:rPr lang="en-US" dirty="0" err="1" smtClean="0"/>
              <a:t>google</a:t>
            </a:r>
            <a:r>
              <a:rPr lang="en-US" dirty="0" smtClean="0"/>
              <a:t>, </a:t>
            </a:r>
            <a:r>
              <a:rPr lang="en-US" dirty="0" err="1" smtClean="0"/>
              <a:t>youtube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to find the information.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AVID 2 Weekend </a:t>
            </a:r>
            <a:r>
              <a:rPr lang="en-US" dirty="0" smtClean="0"/>
              <a:t>Homework Due:  9/28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6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College Parent Interview</a:t>
            </a:r>
          </a:p>
          <a:p>
            <a:endParaRPr lang="en-US" sz="2400" dirty="0"/>
          </a:p>
          <a:p>
            <a:r>
              <a:rPr lang="en-US" sz="2400" dirty="0" smtClean="0"/>
              <a:t>Print off of </a:t>
            </a:r>
            <a:r>
              <a:rPr lang="en-US" sz="2400" dirty="0" err="1" smtClean="0"/>
              <a:t>weebly</a:t>
            </a:r>
            <a:r>
              <a:rPr lang="en-US" sz="2400" dirty="0" smtClean="0"/>
              <a:t> and answer the questions with your parent.  </a:t>
            </a:r>
          </a:p>
          <a:p>
            <a:endParaRPr lang="en-US" sz="2400" dirty="0"/>
          </a:p>
          <a:p>
            <a:r>
              <a:rPr lang="en-US" sz="2400" dirty="0" smtClean="0"/>
              <a:t>Answer all in complete sentences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AVID 3 Weekend Homework Due 9/28!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7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Bell Ringer Monday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7843" y="1459753"/>
            <a:ext cx="8555749" cy="51675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Essential Question Chart from last week due NOW. 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TRF </a:t>
            </a:r>
            <a:r>
              <a:rPr lang="en-US" sz="2800" dirty="0" smtClean="0">
                <a:solidFill>
                  <a:schemeClr val="tx1"/>
                </a:solidFill>
              </a:rPr>
              <a:t>Due Tomorrow:  </a:t>
            </a:r>
            <a:r>
              <a:rPr lang="en-US" sz="2800" dirty="0" smtClean="0">
                <a:solidFill>
                  <a:schemeClr val="tx1"/>
                </a:solidFill>
              </a:rPr>
              <a:t>Study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Create Essential Question Chart for this week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Essential Question:  </a:t>
            </a:r>
            <a:r>
              <a:rPr lang="en-US" sz="2800" dirty="0" smtClean="0">
                <a:solidFill>
                  <a:schemeClr val="tx1"/>
                </a:solidFill>
              </a:rPr>
              <a:t>What are the components of the SAT?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/>
          </a:p>
          <a:p>
            <a:pPr marL="68580" indent="0">
              <a:buNone/>
            </a:pPr>
            <a:endParaRPr lang="en-US" sz="2800" dirty="0"/>
          </a:p>
          <a:p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 marL="365760" lvl="1" indent="0">
              <a:lnSpc>
                <a:spcPct val="50000"/>
              </a:lnSpc>
              <a:buNone/>
            </a:pPr>
            <a:endParaRPr lang="en-US" sz="2600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423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880"/>
            <a:ext cx="9144000" cy="6011120"/>
          </a:xfrm>
        </p:spPr>
        <p:txBody>
          <a:bodyPr numCol="2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PSAT money due. </a:t>
            </a:r>
            <a:endParaRPr lang="en-US" sz="2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PSAT </a:t>
            </a:r>
            <a:r>
              <a:rPr lang="en-US" sz="2800" dirty="0" smtClean="0"/>
              <a:t>10/17 periods 2 – </a:t>
            </a:r>
            <a:r>
              <a:rPr lang="en-US" sz="2800" dirty="0" smtClean="0"/>
              <a:t>5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Homework Due Dates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Mon:  Essential Question </a:t>
            </a: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           College Research Project </a:t>
            </a: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Tues</a:t>
            </a:r>
            <a:r>
              <a:rPr lang="en-US" dirty="0" smtClean="0"/>
              <a:t>: </a:t>
            </a:r>
            <a:r>
              <a:rPr lang="en-US" dirty="0" smtClean="0"/>
              <a:t>TRF - Study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Wed</a:t>
            </a:r>
            <a:r>
              <a:rPr lang="en-US" dirty="0" smtClean="0"/>
              <a:t>:  </a:t>
            </a:r>
            <a:r>
              <a:rPr lang="en-US" dirty="0" smtClean="0"/>
              <a:t>TRF Reflection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Thurs:  TRF - Choice</a:t>
            </a: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Fri:  TRF Reflection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cs typeface="Apple Casual"/>
              </a:rPr>
              <a:t>        Vocab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cs typeface="Apple Casual"/>
              </a:rPr>
              <a:t>Parent Interview on </a:t>
            </a:r>
            <a:r>
              <a:rPr lang="en-US" dirty="0" err="1" smtClean="0">
                <a:cs typeface="Apple Casual"/>
              </a:rPr>
              <a:t>Weebly</a:t>
            </a:r>
            <a:endParaRPr lang="en-US" dirty="0" smtClean="0"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cs typeface="Apple Casual"/>
              </a:rPr>
              <a:t>	</a:t>
            </a:r>
            <a:r>
              <a:rPr lang="en-US" dirty="0" smtClean="0">
                <a:cs typeface="Apple Casual"/>
              </a:rPr>
              <a:t>Due Monday!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rgbClr val="3366FF"/>
              </a:solidFill>
              <a:latin typeface="Apple Casual"/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>
              <a:solidFill>
                <a:srgbClr val="3366FF"/>
              </a:solidFill>
              <a:latin typeface="Apple Casual"/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3366FF"/>
                </a:solidFill>
                <a:latin typeface="Apple Casual"/>
                <a:cs typeface="Apple Casual"/>
              </a:rPr>
              <a:t>Congrats </a:t>
            </a:r>
            <a:r>
              <a:rPr lang="en-US" sz="2800" dirty="0">
                <a:solidFill>
                  <a:srgbClr val="3366FF"/>
                </a:solidFill>
                <a:latin typeface="Apple Casual"/>
                <a:cs typeface="Apple Casual"/>
              </a:rPr>
              <a:t>to ALL!!</a:t>
            </a:r>
            <a:r>
              <a:rPr lang="en-US" sz="2800" dirty="0" smtClean="0">
                <a:solidFill>
                  <a:srgbClr val="3366FF"/>
                </a:solidFill>
                <a:latin typeface="Apple Casual"/>
                <a:cs typeface="Apple Casual"/>
              </a:rPr>
              <a:t>!</a:t>
            </a:r>
            <a:endParaRPr lang="en-US" sz="2800" dirty="0">
              <a:solidFill>
                <a:srgbClr val="3366FF"/>
              </a:solidFill>
              <a:latin typeface="Apple Casual"/>
              <a:cs typeface="Apple Casu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Scoreboard Update? 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Proud Board Moments?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Birthdays</a:t>
            </a:r>
            <a:r>
              <a:rPr lang="en-US" sz="2800" dirty="0" smtClean="0"/>
              <a:t>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75"/>
            <a:ext cx="8229600" cy="789805"/>
          </a:xfrm>
        </p:spPr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45396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Definition, Synonym, Antonym, Sentence, Part of Speech, and a Visual</a:t>
            </a:r>
          </a:p>
          <a:p>
            <a:r>
              <a:rPr lang="en-US" sz="2800" dirty="0" smtClean="0"/>
              <a:t>Don’t forget all the requirements!</a:t>
            </a:r>
          </a:p>
          <a:p>
            <a:r>
              <a:rPr lang="en-US" sz="2800" dirty="0" smtClean="0"/>
              <a:t>Tactful, Surreptitious, Vindicate, Tenacious, Wary, Reverence, Provocative, Ostentatious,  Nonchalant, Mundane  </a:t>
            </a:r>
            <a:endParaRPr lang="en-US" sz="2800" dirty="0"/>
          </a:p>
          <a:p>
            <a:r>
              <a:rPr lang="en-US" sz="2800" dirty="0" smtClean="0"/>
              <a:t>Vocabulary Options:  Chart on the computer</a:t>
            </a:r>
          </a:p>
          <a:p>
            <a:r>
              <a:rPr lang="en-US" sz="2800" dirty="0" smtClean="0"/>
              <a:t>NO COPY AND PASTE!!!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FUN!!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1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85083" y="121193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Bell Ringer Tuesday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FFFF"/>
                </a:solidFill>
              </a:rPr>
              <a:t>Essential Question:  How does inquiry help me?  How well do I collaborate?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Turn in your TRF to the 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appropriate magnetic folder.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6 people per group only!!!</a:t>
            </a:r>
            <a:r>
              <a:rPr lang="en-US" sz="2800" dirty="0" smtClean="0">
                <a:solidFill>
                  <a:srgbClr val="FFFFFF"/>
                </a:solidFill>
              </a:rPr>
              <a:t>!</a:t>
            </a: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Chair Olympics 1</a:t>
            </a:r>
            <a:r>
              <a:rPr lang="en-US" sz="2800" baseline="30000" dirty="0" smtClean="0">
                <a:solidFill>
                  <a:srgbClr val="FFFFFF"/>
                </a:solidFill>
              </a:rPr>
              <a:t>st</a:t>
            </a:r>
            <a:r>
              <a:rPr lang="en-US" sz="2800" dirty="0" smtClean="0">
                <a:solidFill>
                  <a:srgbClr val="FFFFFF"/>
                </a:solidFill>
              </a:rPr>
              <a:t> set-up and 4</a:t>
            </a:r>
            <a:r>
              <a:rPr lang="en-US" sz="2800" baseline="30000" dirty="0" smtClean="0">
                <a:solidFill>
                  <a:srgbClr val="FFFFFF"/>
                </a:solidFill>
              </a:rPr>
              <a:t>th</a:t>
            </a:r>
            <a:r>
              <a:rPr lang="en-US" sz="2800" dirty="0" smtClean="0">
                <a:solidFill>
                  <a:srgbClr val="FFFFFF"/>
                </a:solidFill>
              </a:rPr>
              <a:t> Clean-up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TRF Reflection Due Tomorrow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368" y="873062"/>
            <a:ext cx="3746766" cy="58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5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8474" y="44303"/>
            <a:ext cx="7556313" cy="665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Wednesday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8474" y="1459754"/>
            <a:ext cx="8335118" cy="5251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0402" y="1282524"/>
            <a:ext cx="2325690" cy="5428553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sz="2400" dirty="0" smtClean="0"/>
              <a:t>Essential Question: </a:t>
            </a:r>
            <a:r>
              <a:rPr lang="en-US" sz="2400" dirty="0" smtClean="0"/>
              <a:t> What are the steps to PROVE?</a:t>
            </a:r>
          </a:p>
          <a:p>
            <a:pPr marL="18288" indent="0">
              <a:buNone/>
            </a:pPr>
            <a:endParaRPr lang="en-US" sz="2400" dirty="0"/>
          </a:p>
          <a:p>
            <a:pPr marL="18288" indent="0">
              <a:buNone/>
            </a:pPr>
            <a:endParaRPr lang="en-US" sz="2400" dirty="0" smtClean="0"/>
          </a:p>
          <a:p>
            <a:r>
              <a:rPr lang="en-US" sz="2400" dirty="0" smtClean="0"/>
              <a:t>Bell Ringer:  Timed writing.  Read and respond with NO TALKING!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21" y="989729"/>
            <a:ext cx="5608044" cy="58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2960" y="228471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Wednesday:  </a:t>
            </a:r>
            <a:r>
              <a:rPr lang="en-US" dirty="0" smtClean="0"/>
              <a:t>Sentence Completion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272239"/>
            <a:ext cx="7520940" cy="391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72239"/>
            <a:ext cx="7313613" cy="5216197"/>
          </a:xfrm>
        </p:spPr>
        <p:txBody>
          <a:bodyPr>
            <a:normAutofit/>
          </a:bodyPr>
          <a:lstStyle/>
          <a:p>
            <a:r>
              <a:rPr lang="en-US" dirty="0" smtClean="0"/>
              <a:t>SAT Book</a:t>
            </a:r>
          </a:p>
          <a:p>
            <a:endParaRPr lang="en-US" dirty="0"/>
          </a:p>
          <a:p>
            <a:r>
              <a:rPr lang="en-US" dirty="0" smtClean="0"/>
              <a:t>Answer all of the Sentence Completion Questions using the PROVE Technique</a:t>
            </a:r>
          </a:p>
          <a:p>
            <a:endParaRPr lang="en-US" dirty="0"/>
          </a:p>
          <a:p>
            <a:r>
              <a:rPr lang="en-US" dirty="0" smtClean="0"/>
              <a:t>Homework:  TRF Choice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82" y="3513539"/>
            <a:ext cx="4657230" cy="31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0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Bell Ringer Thursday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FFFF"/>
                </a:solidFill>
              </a:rPr>
              <a:t>Essential Question:  How does inquiry help me?  How well do I collaborate?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TRF Due:  Choice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Turn in your TRF to the 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appropriate magnetic folder.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6 people per group only!!!!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Chair Olympics!!!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TRF Reflection Due </a:t>
            </a:r>
            <a:r>
              <a:rPr lang="en-US" sz="2800" dirty="0" smtClean="0">
                <a:solidFill>
                  <a:srgbClr val="FFFFFF"/>
                </a:solidFill>
              </a:rPr>
              <a:t>Tomorrow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577" y="1459755"/>
            <a:ext cx="3123159" cy="39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 </a:t>
            </a:r>
            <a:r>
              <a:rPr lang="en-US" dirty="0" smtClean="0"/>
              <a:t>Team Competitions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Who’s Who in AVID</a:t>
            </a:r>
          </a:p>
          <a:p>
            <a:endParaRPr lang="en-US" dirty="0"/>
          </a:p>
          <a:p>
            <a:r>
              <a:rPr lang="en-US" dirty="0" smtClean="0"/>
              <a:t>I know what you did last summer</a:t>
            </a:r>
          </a:p>
          <a:p>
            <a:endParaRPr lang="en-US" dirty="0"/>
          </a:p>
          <a:p>
            <a:r>
              <a:rPr lang="en-US" dirty="0" smtClean="0"/>
              <a:t>Class Who’s Who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517" y="3186880"/>
            <a:ext cx="3082920" cy="30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1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21625</TotalTime>
  <Words>398</Words>
  <Application>Microsoft Macintosh PowerPoint</Application>
  <PresentationFormat>On-screen Show (4:3)</PresentationFormat>
  <Paragraphs>113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Elemental</vt:lpstr>
      <vt:lpstr>AVID 2 Week 6 </vt:lpstr>
      <vt:lpstr>PowerPoint Presentation</vt:lpstr>
      <vt:lpstr>Housekeeping</vt:lpstr>
      <vt:lpstr>VOCABULARY FUN!!  </vt:lpstr>
      <vt:lpstr>PowerPoint Presentation</vt:lpstr>
      <vt:lpstr>PowerPoint Presentation</vt:lpstr>
      <vt:lpstr>PowerPoint Presentation</vt:lpstr>
      <vt:lpstr>PowerPoint Presentation</vt:lpstr>
      <vt:lpstr>Friday:  Team Competitions</vt:lpstr>
      <vt:lpstr>AVID 2 Weekend Homework Due:  9/28</vt:lpstr>
      <vt:lpstr>AVID 3 Weekend Homework Due 9/28!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AVID Week 1</dc:title>
  <dc:creator>Calhoun Kerrale</dc:creator>
  <cp:lastModifiedBy>Calhoun Kerrale</cp:lastModifiedBy>
  <cp:revision>78</cp:revision>
  <cp:lastPrinted>2012-09-07T11:03:26Z</cp:lastPrinted>
  <dcterms:created xsi:type="dcterms:W3CDTF">2011-08-20T00:14:48Z</dcterms:created>
  <dcterms:modified xsi:type="dcterms:W3CDTF">2012-09-25T00:16:06Z</dcterms:modified>
</cp:coreProperties>
</file>