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7" r:id="rId1"/>
  </p:sldMasterIdLst>
  <p:notesMasterIdLst>
    <p:notesMasterId r:id="rId12"/>
  </p:notesMasterIdLst>
  <p:sldIdLst>
    <p:sldId id="256" r:id="rId2"/>
    <p:sldId id="283" r:id="rId3"/>
    <p:sldId id="288" r:id="rId4"/>
    <p:sldId id="286" r:id="rId5"/>
    <p:sldId id="292" r:id="rId6"/>
    <p:sldId id="258" r:id="rId7"/>
    <p:sldId id="261" r:id="rId8"/>
    <p:sldId id="262" r:id="rId9"/>
    <p:sldId id="287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DF880-5D24-884F-8AEC-40FE693A5190}" type="datetimeFigureOut">
              <a:rPr lang="en-US" smtClean="0"/>
              <a:t>10/4/12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CA8A6-BDE2-DA49-831A-629E40DE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3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3483E2D-B19B-2A49-8C02-F08251E8CD78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10/4/12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10/4/12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10/4/12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AVID 2 and 3 Week 7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10/1/12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3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98569"/>
            <a:ext cx="7024744" cy="885930"/>
          </a:xfrm>
        </p:spPr>
        <p:txBody>
          <a:bodyPr/>
          <a:lstStyle/>
          <a:p>
            <a:r>
              <a:rPr lang="en-US" dirty="0" smtClean="0"/>
              <a:t>Friday:  Team Competitions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73709" y="1766510"/>
            <a:ext cx="7605705" cy="4066119"/>
          </a:xfrm>
        </p:spPr>
        <p:txBody>
          <a:bodyPr/>
          <a:lstStyle/>
          <a:p>
            <a:r>
              <a:rPr lang="en-US" dirty="0" smtClean="0"/>
              <a:t>Finish Who’s Who</a:t>
            </a:r>
          </a:p>
          <a:p>
            <a:endParaRPr lang="en-US" dirty="0"/>
          </a:p>
          <a:p>
            <a:r>
              <a:rPr lang="en-US" dirty="0" smtClean="0"/>
              <a:t>Team Scavenger Hunt</a:t>
            </a:r>
          </a:p>
          <a:p>
            <a:endParaRPr lang="en-US" dirty="0"/>
          </a:p>
          <a:p>
            <a:r>
              <a:rPr lang="en-US" dirty="0" smtClean="0"/>
              <a:t>Monday:  I will be absent.  Be good!!!  You will work on the SAT “Cool”  Books.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1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 Bell Ringer </a:t>
            </a:r>
            <a:r>
              <a:rPr lang="en-US" dirty="0" smtClean="0">
                <a:solidFill>
                  <a:schemeClr val="tx1"/>
                </a:solidFill>
              </a:rPr>
              <a:t>Monday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7843" y="1459753"/>
            <a:ext cx="8555749" cy="516757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</a:rPr>
              <a:t>Essential Question Chart from last week due NOW.  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College Research Project AVID 2 Due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Parent College Interview AVID 3 Due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TRF Due Tomorrow:  Choice 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Create Essential Question Chart for this week.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Essential Question for TODAY:  In what way is the PROVE method helpful?</a:t>
            </a:r>
            <a:endParaRPr lang="en-US" sz="2800" dirty="0"/>
          </a:p>
          <a:p>
            <a:pPr marL="68580" indent="0">
              <a:buNone/>
            </a:pPr>
            <a:endParaRPr lang="en-US" sz="2800" dirty="0"/>
          </a:p>
          <a:p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 marL="365760" lvl="1" indent="0">
              <a:lnSpc>
                <a:spcPct val="50000"/>
              </a:lnSpc>
              <a:buNone/>
            </a:pPr>
            <a:endParaRPr lang="en-US" sz="2600" dirty="0" smtClean="0"/>
          </a:p>
          <a:p>
            <a:pPr>
              <a:lnSpc>
                <a:spcPct val="50000"/>
              </a:lnSpc>
            </a:pPr>
            <a:endParaRPr lang="en-US" dirty="0"/>
          </a:p>
          <a:p>
            <a:pPr>
              <a:lnSpc>
                <a:spcPct val="50000"/>
              </a:lnSpc>
            </a:pPr>
            <a:endParaRPr lang="en-US" dirty="0" smtClean="0"/>
          </a:p>
          <a:p>
            <a:pPr marL="68580" indent="0">
              <a:lnSpc>
                <a:spcPct val="50000"/>
              </a:lnSpc>
              <a:buNone/>
            </a:pPr>
            <a:endParaRPr lang="en-US" dirty="0" smtClean="0"/>
          </a:p>
          <a:p>
            <a:pPr>
              <a:lnSpc>
                <a:spcPct val="50000"/>
              </a:lnSpc>
            </a:pPr>
            <a:endParaRPr lang="en-US" dirty="0"/>
          </a:p>
          <a:p>
            <a:pPr marL="68580" indent="0">
              <a:lnSpc>
                <a:spcPct val="5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423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75"/>
            <a:ext cx="8229600" cy="789805"/>
          </a:xfrm>
        </p:spPr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102" y="846880"/>
            <a:ext cx="8029056" cy="6011120"/>
          </a:xfrm>
        </p:spPr>
        <p:txBody>
          <a:bodyPr numCol="2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PSAT money due.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PSAT 10/17 periods 2 – 5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/>
              <a:t>Homework Due Dates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/>
              <a:t>Mon:  Essential </a:t>
            </a:r>
            <a:r>
              <a:rPr lang="en-US" dirty="0" smtClean="0"/>
              <a:t>Question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Tues: TRF – SAT Math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Wed:  TRF Reflection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Thurs:  TRF – SAT Math</a:t>
            </a:r>
            <a:endParaRPr 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Fri:  TRF Reflection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cs typeface="Apple Casual"/>
              </a:rPr>
              <a:t>        Vocab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cs typeface="Apple Casual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cs typeface="Apple Casual"/>
              </a:rPr>
              <a:t>Parent Interview on </a:t>
            </a:r>
            <a:r>
              <a:rPr lang="en-US" dirty="0" err="1" smtClean="0">
                <a:cs typeface="Apple Casual"/>
              </a:rPr>
              <a:t>Weebly</a:t>
            </a:r>
            <a:endParaRPr lang="en-US" dirty="0" smtClean="0">
              <a:cs typeface="Apple Casual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cs typeface="Apple Casual"/>
              </a:rPr>
              <a:t>	</a:t>
            </a:r>
            <a:r>
              <a:rPr lang="en-US" dirty="0" smtClean="0">
                <a:cs typeface="Apple Casual"/>
              </a:rPr>
              <a:t>Due Monday!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cs typeface="Apple Casual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800" dirty="0">
              <a:solidFill>
                <a:srgbClr val="3366FF"/>
              </a:solidFill>
              <a:latin typeface="Apple Casual"/>
              <a:cs typeface="Apple Casual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800" dirty="0" smtClean="0">
              <a:solidFill>
                <a:srgbClr val="3366FF"/>
              </a:solidFill>
              <a:latin typeface="Apple Casual"/>
              <a:cs typeface="Apple Casual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3366FF"/>
                </a:solidFill>
                <a:latin typeface="Apple Casual"/>
                <a:cs typeface="Apple Casual"/>
              </a:rPr>
              <a:t>Congrats </a:t>
            </a:r>
            <a:r>
              <a:rPr lang="en-US" sz="2800" dirty="0">
                <a:solidFill>
                  <a:srgbClr val="3366FF"/>
                </a:solidFill>
                <a:latin typeface="Apple Casual"/>
                <a:cs typeface="Apple Casual"/>
              </a:rPr>
              <a:t>to ALL!!</a:t>
            </a:r>
            <a:r>
              <a:rPr lang="en-US" sz="2800" dirty="0" smtClean="0">
                <a:solidFill>
                  <a:srgbClr val="3366FF"/>
                </a:solidFill>
                <a:latin typeface="Apple Casual"/>
                <a:cs typeface="Apple Casual"/>
              </a:rPr>
              <a:t>!</a:t>
            </a:r>
            <a:endParaRPr lang="en-US" sz="2800" dirty="0">
              <a:solidFill>
                <a:srgbClr val="3366FF"/>
              </a:solidFill>
              <a:latin typeface="Apple Casual"/>
              <a:cs typeface="Apple Casual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/>
              <a:t>Scoreboard Update? </a:t>
            </a:r>
            <a:endParaRPr lang="en-US" sz="28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/>
              <a:t>Proud Board Moments?</a:t>
            </a:r>
            <a:endParaRPr lang="en-US" sz="28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 smtClean="0"/>
              <a:t>Birthdays?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6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54" y="428651"/>
            <a:ext cx="7543800" cy="914400"/>
          </a:xfrm>
        </p:spPr>
        <p:txBody>
          <a:bodyPr/>
          <a:lstStyle/>
          <a:p>
            <a:r>
              <a:rPr lang="en-US" dirty="0" smtClean="0"/>
              <a:t>VOCABULARY FUN!!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39074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Definition, Synonym, Antonym, Sentence, Part of Speech, and a Visual</a:t>
            </a:r>
          </a:p>
          <a:p>
            <a:r>
              <a:rPr lang="en-US" sz="2800" dirty="0" smtClean="0"/>
              <a:t>Don’t forget all the requirements!</a:t>
            </a:r>
          </a:p>
          <a:p>
            <a:r>
              <a:rPr lang="en-US" sz="2800" dirty="0" smtClean="0"/>
              <a:t>Abdicate, Clairvoyant, Brusque, Demagogue, Emulate, Fortitude, Impute, Haughty, Lobbyist, Opulent  </a:t>
            </a:r>
            <a:endParaRPr lang="en-US" sz="2800" dirty="0"/>
          </a:p>
          <a:p>
            <a:r>
              <a:rPr lang="en-US" sz="2800" dirty="0" smtClean="0"/>
              <a:t>Vocabulary Options:  Choice</a:t>
            </a:r>
          </a:p>
          <a:p>
            <a:r>
              <a:rPr lang="en-US" sz="2800" dirty="0" smtClean="0"/>
              <a:t>NO COPY AND PASTE!!!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881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295572"/>
            <a:ext cx="7024744" cy="1143000"/>
          </a:xfrm>
        </p:spPr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522" y="1562120"/>
            <a:ext cx="7839278" cy="4642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Complete Sentence Completion “Cool” </a:t>
            </a:r>
          </a:p>
          <a:p>
            <a:endParaRPr lang="en-US" dirty="0"/>
          </a:p>
          <a:p>
            <a:r>
              <a:rPr lang="en-US" dirty="0" smtClean="0"/>
              <a:t>Pages 44, 60, 66</a:t>
            </a:r>
          </a:p>
          <a:p>
            <a:endParaRPr lang="en-US" dirty="0"/>
          </a:p>
          <a:p>
            <a:r>
              <a:rPr lang="en-US" dirty="0" smtClean="0"/>
              <a:t>We will go over these and review the answers.</a:t>
            </a:r>
          </a:p>
          <a:p>
            <a:endParaRPr lang="en-US" dirty="0"/>
          </a:p>
          <a:p>
            <a:r>
              <a:rPr lang="en-US" dirty="0" smtClean="0"/>
              <a:t>You may work together, and use resources to determine the meaning of the words.</a:t>
            </a:r>
          </a:p>
          <a:p>
            <a:endParaRPr lang="en-US" dirty="0"/>
          </a:p>
          <a:p>
            <a:r>
              <a:rPr lang="en-US" dirty="0" smtClean="0"/>
              <a:t>Write down the answer.</a:t>
            </a:r>
          </a:p>
          <a:p>
            <a:r>
              <a:rPr lang="en-US" dirty="0" smtClean="0"/>
              <a:t>1.  Letter of the answer	word and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9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98474" y="486174"/>
            <a:ext cx="7556313" cy="11161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Bell Ringer Tuesday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98474" y="1459755"/>
            <a:ext cx="4566894" cy="491843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000000"/>
                </a:solidFill>
              </a:rPr>
              <a:t>Essential Question:  How does inquiry help me?  How well do I collaborate?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Turn in your TRF to the </a:t>
            </a:r>
          </a:p>
          <a:p>
            <a:pPr marL="6858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appropriate magnetic folder.</a:t>
            </a:r>
          </a:p>
          <a:p>
            <a:pPr marL="6858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6 people per group only!!!!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Chair Olympics 1</a:t>
            </a:r>
            <a:r>
              <a:rPr lang="en-US" sz="2800" baseline="30000" dirty="0" smtClean="0">
                <a:solidFill>
                  <a:srgbClr val="000000"/>
                </a:solidFill>
              </a:rPr>
              <a:t>st</a:t>
            </a:r>
            <a:r>
              <a:rPr lang="en-US" sz="2800" dirty="0" smtClean="0">
                <a:solidFill>
                  <a:srgbClr val="000000"/>
                </a:solidFill>
              </a:rPr>
              <a:t> set-up and 4</a:t>
            </a:r>
            <a:r>
              <a:rPr lang="en-US" sz="2800" baseline="30000" dirty="0" smtClean="0">
                <a:solidFill>
                  <a:srgbClr val="000000"/>
                </a:solidFill>
              </a:rPr>
              <a:t>th</a:t>
            </a:r>
            <a:r>
              <a:rPr lang="en-US" sz="2800" dirty="0" smtClean="0">
                <a:solidFill>
                  <a:srgbClr val="000000"/>
                </a:solidFill>
              </a:rPr>
              <a:t> Clean-up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TRF Reflection Due Tomorrow</a:t>
            </a:r>
          </a:p>
          <a:p>
            <a:pPr>
              <a:lnSpc>
                <a:spcPct val="5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975" y="3379100"/>
            <a:ext cx="4078632" cy="332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5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8474" y="44303"/>
            <a:ext cx="7556313" cy="6650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Bell Ringer Wednesday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8474" y="1459754"/>
            <a:ext cx="8335118" cy="525132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lnSpc>
                <a:spcPct val="50000"/>
              </a:lnSpc>
              <a:buNone/>
            </a:pP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20539" y="765493"/>
            <a:ext cx="2945818" cy="5428553"/>
          </a:xfrm>
        </p:spPr>
        <p:txBody>
          <a:bodyPr>
            <a:normAutofit fontScale="85000" lnSpcReduction="10000"/>
          </a:bodyPr>
          <a:lstStyle/>
          <a:p>
            <a:pPr marL="18288" indent="0">
              <a:buNone/>
            </a:pPr>
            <a:r>
              <a:rPr lang="en-US" sz="2400" dirty="0" smtClean="0"/>
              <a:t>Essential Question:  </a:t>
            </a:r>
            <a:r>
              <a:rPr lang="en-US" dirty="0" smtClean="0"/>
              <a:t>How does the PROVE method help me on sentence completion questions?</a:t>
            </a:r>
            <a:endParaRPr lang="en-US" sz="2400" dirty="0" smtClean="0"/>
          </a:p>
          <a:p>
            <a:pPr marL="18288" indent="0">
              <a:buNone/>
            </a:pPr>
            <a:endParaRPr lang="en-US" sz="2400" dirty="0" smtClean="0"/>
          </a:p>
          <a:p>
            <a:r>
              <a:rPr lang="en-US" sz="2400" dirty="0" smtClean="0"/>
              <a:t>Bell Ringer:  Timed writing.  Read and respond with NO TALKING!</a:t>
            </a:r>
          </a:p>
          <a:p>
            <a:endParaRPr lang="en-US" dirty="0"/>
          </a:p>
          <a:p>
            <a:r>
              <a:rPr lang="en-US" sz="2400" dirty="0" smtClean="0"/>
              <a:t>What does this quote mean to you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dirty="0" smtClean="0"/>
              <a:t>TRF SAT Math Tomorrow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458" y="709306"/>
            <a:ext cx="3810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0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22960" y="502791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Wednesday:  </a:t>
            </a:r>
            <a:r>
              <a:rPr lang="en-US" dirty="0" smtClean="0"/>
              <a:t>Sentence Completion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2960" y="1272239"/>
            <a:ext cx="7520940" cy="3910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72239"/>
            <a:ext cx="7313613" cy="5216197"/>
          </a:xfrm>
        </p:spPr>
        <p:txBody>
          <a:bodyPr>
            <a:normAutofit/>
          </a:bodyPr>
          <a:lstStyle/>
          <a:p>
            <a:r>
              <a:rPr lang="en-US" dirty="0" smtClean="0"/>
              <a:t>SAT </a:t>
            </a:r>
            <a:r>
              <a:rPr lang="en-US" dirty="0" smtClean="0"/>
              <a:t>Book  pages 44, 60, 66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Answer all of the </a:t>
            </a:r>
            <a:r>
              <a:rPr lang="en-US" dirty="0" smtClean="0"/>
              <a:t>Questions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915" y="2929568"/>
            <a:ext cx="4657230" cy="310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709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Bell Ringer Thursday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98474" y="1459755"/>
            <a:ext cx="4566894" cy="491843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000000"/>
                </a:solidFill>
              </a:rPr>
              <a:t>Essential Question:  How does inquiry help me?  How well do I collaborate?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TRF Due:  Choice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Turn in your TRF to the </a:t>
            </a:r>
          </a:p>
          <a:p>
            <a:pPr marL="6858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appropriate magnetic folder.</a:t>
            </a:r>
          </a:p>
          <a:p>
            <a:pPr marL="6858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6 people per group only!!!!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Chair Olympics!!!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Vocab due tomorrow.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577" y="1459755"/>
            <a:ext cx="3123159" cy="390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40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31997</TotalTime>
  <Words>413</Words>
  <Application>Microsoft Macintosh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AVID 2 and 3 Week 7 </vt:lpstr>
      <vt:lpstr>PowerPoint Presentation</vt:lpstr>
      <vt:lpstr>Housekeeping</vt:lpstr>
      <vt:lpstr>VOCABULARY FUN!!  </vt:lpstr>
      <vt:lpstr>Monday</vt:lpstr>
      <vt:lpstr>PowerPoint Presentation</vt:lpstr>
      <vt:lpstr>PowerPoint Presentation</vt:lpstr>
      <vt:lpstr>PowerPoint Presentation</vt:lpstr>
      <vt:lpstr>PowerPoint Presentation</vt:lpstr>
      <vt:lpstr>Friday:  Team Competitions</vt:lpstr>
    </vt:vector>
  </TitlesOfParts>
  <Company>phuhs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AVID Week 1</dc:title>
  <dc:creator>Calhoun Kerrale</dc:creator>
  <cp:lastModifiedBy>Calhoun Kerrale</cp:lastModifiedBy>
  <cp:revision>89</cp:revision>
  <cp:lastPrinted>2012-09-07T11:03:26Z</cp:lastPrinted>
  <dcterms:created xsi:type="dcterms:W3CDTF">2011-08-20T00:14:48Z</dcterms:created>
  <dcterms:modified xsi:type="dcterms:W3CDTF">2012-10-04T12:15:11Z</dcterms:modified>
</cp:coreProperties>
</file>