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</p:sldMasterIdLst>
  <p:notesMasterIdLst>
    <p:notesMasterId r:id="rId12"/>
  </p:notesMasterIdLst>
  <p:sldIdLst>
    <p:sldId id="256" r:id="rId2"/>
    <p:sldId id="283" r:id="rId3"/>
    <p:sldId id="288" r:id="rId4"/>
    <p:sldId id="286" r:id="rId5"/>
    <p:sldId id="292" r:id="rId6"/>
    <p:sldId id="258" r:id="rId7"/>
    <p:sldId id="261" r:id="rId8"/>
    <p:sldId id="262" r:id="rId9"/>
    <p:sldId id="287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483E2D-B19B-2A49-8C02-F08251E8CD7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AVID 2 and 3 Week </a:t>
            </a:r>
            <a:r>
              <a:rPr lang="en-US" dirty="0"/>
              <a:t>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10/8/12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3709" y="1766510"/>
            <a:ext cx="7605705" cy="4066119"/>
          </a:xfrm>
        </p:spPr>
        <p:txBody>
          <a:bodyPr/>
          <a:lstStyle/>
          <a:p>
            <a:r>
              <a:rPr lang="en-US" dirty="0" smtClean="0"/>
              <a:t>Finish Who’s Who</a:t>
            </a:r>
          </a:p>
          <a:p>
            <a:endParaRPr lang="en-US" dirty="0"/>
          </a:p>
          <a:p>
            <a:r>
              <a:rPr lang="en-US" dirty="0" smtClean="0"/>
              <a:t>Team Scavenger Hunt</a:t>
            </a:r>
          </a:p>
          <a:p>
            <a:pPr marL="1828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98569"/>
            <a:ext cx="7024744" cy="885930"/>
          </a:xfrm>
        </p:spPr>
        <p:txBody>
          <a:bodyPr/>
          <a:lstStyle/>
          <a:p>
            <a:r>
              <a:rPr lang="en-US" dirty="0" smtClean="0"/>
              <a:t>Friday:  Team Competitions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 Bell Ringer </a:t>
            </a:r>
            <a:r>
              <a:rPr lang="en-US" dirty="0" smtClean="0">
                <a:solidFill>
                  <a:schemeClr val="tx1"/>
                </a:solidFill>
              </a:rPr>
              <a:t>Monday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843" y="1459753"/>
            <a:ext cx="8555749" cy="51675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Essential Question Chart from last week due NOW.  </a:t>
            </a:r>
          </a:p>
          <a:p>
            <a:pPr marL="6858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TRF Due Tomorrow:  TRF SAT Math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Essential Question Chart for this week.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Essential Question for TODAY:  What should I be doing now to be college ready?</a:t>
            </a:r>
            <a:endParaRPr lang="en-US" sz="2800" dirty="0"/>
          </a:p>
          <a:p>
            <a:pPr marL="68580" indent="0">
              <a:buNone/>
            </a:pPr>
            <a:endParaRPr lang="en-US" sz="2800" dirty="0"/>
          </a:p>
          <a:p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 marL="365760" lvl="1" indent="0">
              <a:lnSpc>
                <a:spcPct val="50000"/>
              </a:lnSpc>
              <a:buNone/>
            </a:pPr>
            <a:endParaRPr lang="en-US" sz="2600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23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102" y="846880"/>
            <a:ext cx="8029056" cy="6011120"/>
          </a:xfrm>
        </p:spPr>
        <p:txBody>
          <a:bodyPr numCol="2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PSAT </a:t>
            </a:r>
            <a:r>
              <a:rPr lang="en-US" sz="2400" dirty="0" smtClean="0"/>
              <a:t>10/17 periods 2–</a:t>
            </a:r>
            <a:r>
              <a:rPr lang="en-US" sz="2400" dirty="0" smtClean="0"/>
              <a:t>5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Homework Due Dates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Mon:  Essential </a:t>
            </a:r>
            <a:r>
              <a:rPr lang="en-US" dirty="0" smtClean="0"/>
              <a:t>Question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Tues: TRF – SAT Math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Wed:  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Thurs:  TRF – SAT Math</a:t>
            </a: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Fri:  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cs typeface="Apple Casual"/>
              </a:rPr>
              <a:t>        Vocab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cs typeface="Apple Casual"/>
              </a:rPr>
              <a:t>Weekend Homework!</a:t>
            </a:r>
            <a:endParaRPr lang="en-US" dirty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cs typeface="Apple Casual"/>
              </a:rPr>
              <a:t>Mon:  Essential Question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cs typeface="Apple Casual"/>
              </a:rPr>
              <a:t>AVID </a:t>
            </a:r>
            <a:r>
              <a:rPr lang="en-US" dirty="0" smtClean="0">
                <a:cs typeface="Apple Casual"/>
              </a:rPr>
              <a:t>2 and 3 </a:t>
            </a:r>
            <a:r>
              <a:rPr lang="en-US" dirty="0" smtClean="0">
                <a:cs typeface="Apple Casual"/>
              </a:rPr>
              <a:t>– </a:t>
            </a:r>
            <a:r>
              <a:rPr lang="en-US" dirty="0" smtClean="0">
                <a:cs typeface="Apple Casual"/>
              </a:rPr>
              <a:t>PSAT Workbook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Congrats </a:t>
            </a:r>
            <a:r>
              <a:rPr lang="en-US" sz="2800" dirty="0">
                <a:solidFill>
                  <a:srgbClr val="3366FF"/>
                </a:solidFill>
                <a:latin typeface="Apple Casual"/>
                <a:cs typeface="Apple Casual"/>
              </a:rPr>
              <a:t>to ALL!!</a:t>
            </a: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!</a:t>
            </a:r>
            <a:endParaRPr lang="en-US" sz="28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Scoreboard Update? 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Proud Board Moments?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Birthdays?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5"/>
            <a:ext cx="8229600" cy="789805"/>
          </a:xfrm>
        </p:spPr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57828"/>
            <a:ext cx="7520940" cy="473907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Definition, Synonym, Antonym, Sentence, Part of Speech, and a Visual</a:t>
            </a:r>
          </a:p>
          <a:p>
            <a:r>
              <a:rPr lang="en-US" sz="2800" dirty="0" smtClean="0"/>
              <a:t>Don’t forget all the requirements!</a:t>
            </a:r>
          </a:p>
          <a:p>
            <a:r>
              <a:rPr lang="en-US" sz="2800" dirty="0" smtClean="0"/>
              <a:t>Scrutinize, Restrained, Prudent, Longevity, Intuitive,  Hedonist, Frugal, Extenuating, Diligent,  Convergence</a:t>
            </a:r>
          </a:p>
          <a:p>
            <a:r>
              <a:rPr lang="en-US" sz="2800" dirty="0" smtClean="0"/>
              <a:t>Vocabulary Options:  Choice</a:t>
            </a:r>
          </a:p>
          <a:p>
            <a:r>
              <a:rPr lang="en-US" sz="2800" dirty="0" smtClean="0"/>
              <a:t>NO COPY AND PASTE!!!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54" y="428651"/>
            <a:ext cx="7543800" cy="914400"/>
          </a:xfrm>
        </p:spPr>
        <p:txBody>
          <a:bodyPr/>
          <a:lstStyle/>
          <a:p>
            <a:r>
              <a:rPr lang="en-US" dirty="0" smtClean="0"/>
              <a:t>VOCABULARY FUN!!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22" y="1562120"/>
            <a:ext cx="7839278" cy="4642563"/>
          </a:xfrm>
        </p:spPr>
        <p:txBody>
          <a:bodyPr>
            <a:normAutofit/>
          </a:bodyPr>
          <a:lstStyle/>
          <a:p>
            <a:r>
              <a:rPr lang="en-US" sz="2400" dirty="0"/>
              <a:t>Essential Question for TODAY:  What should I be doing now to be college ready?</a:t>
            </a:r>
          </a:p>
          <a:p>
            <a:endParaRPr lang="en-US" dirty="0" smtClean="0"/>
          </a:p>
          <a:p>
            <a:r>
              <a:rPr lang="en-US" dirty="0" smtClean="0"/>
              <a:t>Read </a:t>
            </a:r>
            <a:r>
              <a:rPr lang="en-US" dirty="0" smtClean="0"/>
              <a:t>the Articles in NEXT magazine, and take Cornell Notes.</a:t>
            </a:r>
          </a:p>
          <a:p>
            <a:endParaRPr lang="en-US" dirty="0"/>
          </a:p>
          <a:p>
            <a:r>
              <a:rPr lang="en-US" dirty="0" smtClean="0"/>
              <a:t>Pay attention to the details concerning what you should be doing now in order to be college ready.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95572"/>
            <a:ext cx="7024744" cy="1143000"/>
          </a:xfrm>
        </p:spPr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9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617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Tuesday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SAT Math:  pages 40 – 47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60 – 63 from the workbook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975" y="3379100"/>
            <a:ext cx="4078632" cy="33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474" y="44303"/>
            <a:ext cx="7556313" cy="665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Wednesday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0539" y="780532"/>
            <a:ext cx="2945818" cy="5772668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sz="2400" dirty="0" smtClean="0"/>
              <a:t>Essential Question:  </a:t>
            </a:r>
            <a:r>
              <a:rPr lang="en-US" dirty="0" smtClean="0"/>
              <a:t>What are the steps used for SAT </a:t>
            </a:r>
            <a:r>
              <a:rPr lang="en-US" dirty="0" smtClean="0"/>
              <a:t>critical reading section?</a:t>
            </a:r>
            <a:endParaRPr lang="en-US" sz="2400" dirty="0" smtClean="0"/>
          </a:p>
          <a:p>
            <a:pPr marL="18288" indent="0">
              <a:buNone/>
            </a:pPr>
            <a:endParaRPr lang="en-US" sz="2400" dirty="0" smtClean="0"/>
          </a:p>
          <a:p>
            <a:r>
              <a:rPr lang="en-US" sz="2400" dirty="0" smtClean="0"/>
              <a:t>Bell Ringer:  Timed writing.  Read and respond with NO TALKING!</a:t>
            </a:r>
          </a:p>
          <a:p>
            <a:endParaRPr lang="en-US" dirty="0"/>
          </a:p>
          <a:p>
            <a:r>
              <a:rPr lang="en-US" sz="2400" dirty="0" smtClean="0"/>
              <a:t>Write the story to this picture.</a:t>
            </a:r>
          </a:p>
          <a:p>
            <a:endParaRPr lang="en-US" sz="2400" dirty="0" smtClean="0"/>
          </a:p>
          <a:p>
            <a:r>
              <a:rPr lang="en-US" dirty="0" smtClean="0"/>
              <a:t>TRF </a:t>
            </a:r>
            <a:r>
              <a:rPr lang="en-US" dirty="0" smtClean="0"/>
              <a:t>Critical Reading Tomorrow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32" y="780532"/>
            <a:ext cx="4378597" cy="54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2960" y="502791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Wednesday:  </a:t>
            </a:r>
            <a:r>
              <a:rPr lang="en-US" dirty="0" smtClean="0"/>
              <a:t>Critical Reading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272239"/>
            <a:ext cx="7520940" cy="391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72239"/>
            <a:ext cx="7313613" cy="5216197"/>
          </a:xfrm>
        </p:spPr>
        <p:txBody>
          <a:bodyPr>
            <a:normAutofit/>
          </a:bodyPr>
          <a:lstStyle/>
          <a:p>
            <a:r>
              <a:rPr lang="en-US" dirty="0" smtClean="0"/>
              <a:t>Video and Notes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15" y="2929568"/>
            <a:ext cx="4657230" cy="31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Thursday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4"/>
            <a:ext cx="4566894" cy="53982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SAT Critical Reading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Vocab due tomorrow.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Sections 3, 5, and 7 due tomorrow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SAT Video Notes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77" y="1459755"/>
            <a:ext cx="3123159" cy="39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32024</TotalTime>
  <Words>351</Words>
  <Application>Microsoft Macintosh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AVID 2 and 3 Week 8</vt:lpstr>
      <vt:lpstr>PowerPoint Presentation</vt:lpstr>
      <vt:lpstr>Housekeeping</vt:lpstr>
      <vt:lpstr>VOCABULARY FUN!!  </vt:lpstr>
      <vt:lpstr>Monday</vt:lpstr>
      <vt:lpstr>PowerPoint Presentation</vt:lpstr>
      <vt:lpstr>PowerPoint Presentation</vt:lpstr>
      <vt:lpstr>PowerPoint Presentation</vt:lpstr>
      <vt:lpstr>PowerPoint Presentation</vt:lpstr>
      <vt:lpstr>Friday:  Team Competitions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93</cp:revision>
  <cp:lastPrinted>2012-09-07T11:03:26Z</cp:lastPrinted>
  <dcterms:created xsi:type="dcterms:W3CDTF">2011-08-20T00:14:48Z</dcterms:created>
  <dcterms:modified xsi:type="dcterms:W3CDTF">2012-10-11T13:41:27Z</dcterms:modified>
</cp:coreProperties>
</file>