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7" r:id="rId1"/>
  </p:sldMasterIdLst>
  <p:notesMasterIdLst>
    <p:notesMasterId r:id="rId11"/>
  </p:notesMasterIdLst>
  <p:sldIdLst>
    <p:sldId id="256" r:id="rId2"/>
    <p:sldId id="283" r:id="rId3"/>
    <p:sldId id="288" r:id="rId4"/>
    <p:sldId id="286" r:id="rId5"/>
    <p:sldId id="292" r:id="rId6"/>
    <p:sldId id="258" r:id="rId7"/>
    <p:sldId id="261" r:id="rId8"/>
    <p:sldId id="287" r:id="rId9"/>
    <p:sldId id="28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DF880-5D24-884F-8AEC-40FE693A5190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CA8A6-BDE2-DA49-831A-629E40DE1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3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483E2D-B19B-2A49-8C02-F08251E8CD78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483E2D-B19B-2A49-8C02-F08251E8CD78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483E2D-B19B-2A49-8C02-F08251E8CD78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483E2D-B19B-2A49-8C02-F08251E8CD78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483E2D-B19B-2A49-8C02-F08251E8CD78}" type="datetimeFigureOut">
              <a:rPr lang="en-US" smtClean="0"/>
              <a:t>10/14/12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AVID 2 and 3 Week </a:t>
            </a: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dirty="0" smtClean="0"/>
              <a:t>/15/</a:t>
            </a:r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3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 Bell Ringer </a:t>
            </a:r>
            <a:r>
              <a:rPr lang="en-US" dirty="0" smtClean="0">
                <a:solidFill>
                  <a:schemeClr val="tx1"/>
                </a:solidFill>
              </a:rPr>
              <a:t>Monday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7843" y="1459753"/>
            <a:ext cx="8555749" cy="516757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Essential Question Chart from last week due NOW.  </a:t>
            </a:r>
          </a:p>
          <a:p>
            <a:pPr marL="6858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TRF Due Tomorrow:  TRF </a:t>
            </a:r>
            <a:r>
              <a:rPr lang="en-US" sz="2800" dirty="0" smtClean="0">
                <a:solidFill>
                  <a:schemeClr val="tx1"/>
                </a:solidFill>
              </a:rPr>
              <a:t>Choice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Create Essential Question Chart for this week.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Essential Question for TODAY:  </a:t>
            </a:r>
            <a:r>
              <a:rPr lang="en-US" sz="2800" dirty="0" smtClean="0">
                <a:solidFill>
                  <a:schemeClr val="tx1"/>
                </a:solidFill>
              </a:rPr>
              <a:t>What is my plan of action for the next 6 weeks?</a:t>
            </a:r>
            <a:endParaRPr lang="en-US" sz="2800" dirty="0"/>
          </a:p>
          <a:p>
            <a:pPr marL="68580" indent="0">
              <a:buNone/>
            </a:pPr>
            <a:endParaRPr lang="en-US" sz="2800" dirty="0"/>
          </a:p>
          <a:p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600" dirty="0"/>
          </a:p>
          <a:p>
            <a:pPr marL="365760" lvl="1" indent="0">
              <a:lnSpc>
                <a:spcPct val="50000"/>
              </a:lnSpc>
              <a:buNone/>
            </a:pPr>
            <a:endParaRPr lang="en-US" sz="2600" dirty="0" smtClean="0"/>
          </a:p>
          <a:p>
            <a:pPr>
              <a:lnSpc>
                <a:spcPct val="50000"/>
              </a:lnSpc>
            </a:pPr>
            <a:endParaRPr lang="en-US" dirty="0"/>
          </a:p>
          <a:p>
            <a:pPr>
              <a:lnSpc>
                <a:spcPct val="50000"/>
              </a:lnSpc>
            </a:pPr>
            <a:endParaRPr lang="en-US" dirty="0" smtClean="0"/>
          </a:p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  <a:p>
            <a:pPr>
              <a:lnSpc>
                <a:spcPct val="50000"/>
              </a:lnSpc>
            </a:pPr>
            <a:endParaRPr lang="en-US" dirty="0"/>
          </a:p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423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75"/>
            <a:ext cx="8229600" cy="789805"/>
          </a:xfrm>
        </p:spPr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3" y="846880"/>
            <a:ext cx="8691825" cy="6011120"/>
          </a:xfrm>
        </p:spPr>
        <p:txBody>
          <a:bodyPr numCol="2"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T-Shirt Money Due! 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PSAT 10/17 periods 2–5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Homework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Due Dates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Mon:  Essential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Question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Tues: TRF –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Choice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Wed:  TRF Reflection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Thurs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:  TRF –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Choice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Fri:  TRF Reflection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cs typeface="Apple Casual"/>
              </a:rPr>
              <a:t>        Vocab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 smtClean="0">
              <a:solidFill>
                <a:schemeClr val="bg2">
                  <a:lumMod val="10000"/>
                </a:schemeClr>
              </a:solidFill>
              <a:cs typeface="Apple Casual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400" dirty="0" smtClean="0">
              <a:solidFill>
                <a:schemeClr val="bg2">
                  <a:lumMod val="10000"/>
                </a:schemeClr>
              </a:solidFill>
              <a:cs typeface="Apple Casua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cs typeface="Apple Casual"/>
              </a:rPr>
              <a:t>Weekend Fun!</a:t>
            </a:r>
            <a:endParaRPr lang="en-US" sz="2400" dirty="0">
              <a:solidFill>
                <a:schemeClr val="bg2">
                  <a:lumMod val="10000"/>
                </a:schemeClr>
              </a:solidFill>
              <a:cs typeface="Apple Casua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cs typeface="Apple Casual"/>
              </a:rPr>
              <a:t>Mon:  Essential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cs typeface="Apple Casual"/>
              </a:rPr>
              <a:t>Question</a:t>
            </a:r>
            <a:endParaRPr lang="en-US" dirty="0" smtClean="0">
              <a:solidFill>
                <a:schemeClr val="bg2">
                  <a:lumMod val="10000"/>
                </a:schemeClr>
              </a:solidFill>
              <a:cs typeface="Apple Casua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cs typeface="Apple Casual"/>
              </a:rPr>
              <a:t>AVID 2 – College Project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cs typeface="Apple Casual"/>
              </a:rPr>
              <a:t>AVID 3 – Dream College Paper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>
              <a:cs typeface="Apple Casual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3366FF"/>
                </a:solidFill>
                <a:latin typeface="Apple Casual"/>
                <a:cs typeface="Apple Casual"/>
              </a:rPr>
              <a:t>Congrats </a:t>
            </a:r>
            <a:r>
              <a:rPr lang="en-US" sz="2800" dirty="0">
                <a:solidFill>
                  <a:srgbClr val="3366FF"/>
                </a:solidFill>
                <a:latin typeface="Apple Casual"/>
                <a:cs typeface="Apple Casual"/>
              </a:rPr>
              <a:t>to ALL!!</a:t>
            </a:r>
            <a:r>
              <a:rPr lang="en-US" sz="2800" dirty="0" smtClean="0">
                <a:solidFill>
                  <a:srgbClr val="3366FF"/>
                </a:solidFill>
                <a:latin typeface="Apple Casual"/>
                <a:cs typeface="Apple Casual"/>
              </a:rPr>
              <a:t>!</a:t>
            </a:r>
            <a:endParaRPr lang="en-US" sz="2800" dirty="0">
              <a:solidFill>
                <a:srgbClr val="3366FF"/>
              </a:solidFill>
              <a:latin typeface="Apple Casual"/>
              <a:cs typeface="Apple Casual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Scoreboard Update? </a:t>
            </a:r>
            <a:endParaRPr lang="en-US" sz="28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Proud Board Moments?</a:t>
            </a:r>
            <a:endParaRPr lang="en-US" sz="28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800" dirty="0" smtClean="0"/>
              <a:t>Birthdays?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6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54" y="428651"/>
            <a:ext cx="7543800" cy="914400"/>
          </a:xfrm>
        </p:spPr>
        <p:txBody>
          <a:bodyPr/>
          <a:lstStyle/>
          <a:p>
            <a:r>
              <a:rPr lang="en-US" dirty="0" smtClean="0"/>
              <a:t>VOCABULARY FUN!!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739074"/>
          </a:xfrm>
        </p:spPr>
        <p:txBody>
          <a:bodyPr>
            <a:normAutofit fontScale="92500" lnSpcReduction="10000"/>
          </a:bodyPr>
          <a:lstStyle/>
          <a:p>
            <a:endParaRPr lang="en-US" sz="2800" dirty="0" smtClean="0"/>
          </a:p>
          <a:p>
            <a:r>
              <a:rPr lang="en-US" sz="2800" dirty="0" smtClean="0">
                <a:solidFill>
                  <a:srgbClr val="041427"/>
                </a:solidFill>
              </a:rPr>
              <a:t>Definition, Synonym, Antonym, Sentence, Part of Speech, and a Visual</a:t>
            </a:r>
          </a:p>
          <a:p>
            <a:r>
              <a:rPr lang="en-US" sz="2800" dirty="0" smtClean="0">
                <a:solidFill>
                  <a:srgbClr val="041427"/>
                </a:solidFill>
              </a:rPr>
              <a:t>Don’t forget all the requirements</a:t>
            </a:r>
            <a:r>
              <a:rPr lang="en-US" sz="2800" dirty="0" smtClean="0">
                <a:solidFill>
                  <a:srgbClr val="041427"/>
                </a:solidFill>
              </a:rPr>
              <a:t>!</a:t>
            </a:r>
          </a:p>
          <a:p>
            <a:r>
              <a:rPr lang="en-US" sz="2800" dirty="0" smtClean="0">
                <a:solidFill>
                  <a:srgbClr val="041427"/>
                </a:solidFill>
              </a:rPr>
              <a:t>Conformist, Disdain, Enervating, Aberration, Boisterous, Submissive, Reclusive, Pragmatic, Intrepid, Fraught</a:t>
            </a:r>
            <a:endParaRPr lang="en-US" sz="2800" dirty="0" smtClean="0">
              <a:solidFill>
                <a:srgbClr val="041427"/>
              </a:solidFill>
            </a:endParaRPr>
          </a:p>
          <a:p>
            <a:r>
              <a:rPr lang="en-US" sz="2800" dirty="0" smtClean="0">
                <a:solidFill>
                  <a:srgbClr val="041427"/>
                </a:solidFill>
              </a:rPr>
              <a:t>Vocabulary </a:t>
            </a:r>
            <a:r>
              <a:rPr lang="en-US" sz="2800" dirty="0" smtClean="0">
                <a:solidFill>
                  <a:srgbClr val="041427"/>
                </a:solidFill>
              </a:rPr>
              <a:t>Options:  Choice</a:t>
            </a:r>
          </a:p>
          <a:p>
            <a:r>
              <a:rPr lang="en-US" sz="2800" dirty="0" smtClean="0">
                <a:solidFill>
                  <a:srgbClr val="041427"/>
                </a:solidFill>
              </a:rPr>
              <a:t>NO COPY AND PASTE!!!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881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295572"/>
            <a:ext cx="7024744" cy="1143000"/>
          </a:xfrm>
        </p:spPr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522" y="1270000"/>
            <a:ext cx="7839278" cy="526626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41427"/>
                </a:solidFill>
              </a:rPr>
              <a:t>PSAT Workbooks extended to Wednesday</a:t>
            </a:r>
          </a:p>
          <a:p>
            <a:r>
              <a:rPr lang="en-US" dirty="0" smtClean="0">
                <a:solidFill>
                  <a:srgbClr val="041427"/>
                </a:solidFill>
              </a:rPr>
              <a:t>Report Cards Signed Due</a:t>
            </a:r>
          </a:p>
          <a:p>
            <a:r>
              <a:rPr lang="en-US" dirty="0" smtClean="0">
                <a:solidFill>
                  <a:srgbClr val="041427"/>
                </a:solidFill>
              </a:rPr>
              <a:t>GPA Check</a:t>
            </a:r>
          </a:p>
          <a:p>
            <a:r>
              <a:rPr lang="en-US" dirty="0" smtClean="0">
                <a:solidFill>
                  <a:srgbClr val="041427"/>
                </a:solidFill>
              </a:rPr>
              <a:t>Which class do you need to improve on?</a:t>
            </a:r>
          </a:p>
          <a:p>
            <a:r>
              <a:rPr lang="en-US" dirty="0" smtClean="0">
                <a:solidFill>
                  <a:srgbClr val="041427"/>
                </a:solidFill>
              </a:rPr>
              <a:t>Design your plan of action</a:t>
            </a:r>
          </a:p>
          <a:p>
            <a:r>
              <a:rPr lang="en-US" dirty="0" smtClean="0">
                <a:solidFill>
                  <a:srgbClr val="041427"/>
                </a:solidFill>
              </a:rPr>
              <a:t>The chosen class MUST be your tutorial once a week, and 4 sets of Cornell Notes per week.</a:t>
            </a:r>
            <a:endParaRPr lang="en-US" dirty="0" smtClean="0">
              <a:solidFill>
                <a:srgbClr val="041427"/>
              </a:solidFill>
            </a:endParaRPr>
          </a:p>
          <a:p>
            <a:r>
              <a:rPr lang="en-US" dirty="0" smtClean="0">
                <a:solidFill>
                  <a:srgbClr val="041427"/>
                </a:solidFill>
              </a:rPr>
              <a:t>Grades below C’s require 3 hours of tutoring for this 6 weeks.  This can be with a teacher, NHS Tutoring, or honor society tutoring per that subject area.</a:t>
            </a:r>
          </a:p>
          <a:p>
            <a:endParaRPr lang="en-US" dirty="0">
              <a:solidFill>
                <a:srgbClr val="0414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9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98474" y="486174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Bell Ringer Tuesday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8474" y="1459755"/>
            <a:ext cx="4566894" cy="49184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</a:rPr>
              <a:t>Essential Question:  How does inquiry help me?  How well do I collaborate?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Turn in your TRF to the </a:t>
            </a:r>
          </a:p>
          <a:p>
            <a:pPr marL="6858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appropriate magnetic folder.</a:t>
            </a:r>
          </a:p>
          <a:p>
            <a:pPr marL="6858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 6 people per group only!!!!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Chair Olympics 1</a:t>
            </a:r>
            <a:r>
              <a:rPr lang="en-US" sz="2800" baseline="30000" dirty="0" smtClean="0">
                <a:solidFill>
                  <a:srgbClr val="000000"/>
                </a:solidFill>
              </a:rPr>
              <a:t>st</a:t>
            </a:r>
            <a:r>
              <a:rPr lang="en-US" sz="2800" dirty="0" smtClean="0">
                <a:solidFill>
                  <a:srgbClr val="000000"/>
                </a:solidFill>
              </a:rPr>
              <a:t> set-up and 4</a:t>
            </a:r>
            <a:r>
              <a:rPr lang="en-US" sz="2800" baseline="30000" dirty="0" smtClean="0">
                <a:solidFill>
                  <a:srgbClr val="000000"/>
                </a:solidFill>
              </a:rPr>
              <a:t>th</a:t>
            </a:r>
            <a:r>
              <a:rPr lang="en-US" sz="2800" dirty="0" smtClean="0">
                <a:solidFill>
                  <a:srgbClr val="000000"/>
                </a:solidFill>
              </a:rPr>
              <a:t> Clean-up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TRF Reflection Due Tomorrow</a:t>
            </a:r>
          </a:p>
          <a:p>
            <a:pPr>
              <a:lnSpc>
                <a:spcPct val="5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 marL="68580" indent="0">
              <a:lnSpc>
                <a:spcPct val="50000"/>
              </a:lnSpc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marL="68580" indent="0">
              <a:lnSpc>
                <a:spcPct val="50000"/>
              </a:lnSpc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6975" y="3379100"/>
            <a:ext cx="4078632" cy="332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5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98474" y="44303"/>
            <a:ext cx="7556313" cy="6650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Bell Ringer Wednesday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8474" y="1459754"/>
            <a:ext cx="8335118" cy="52513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20539" y="780532"/>
            <a:ext cx="2945818" cy="577266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2400" dirty="0" smtClean="0">
                <a:solidFill>
                  <a:srgbClr val="041427"/>
                </a:solidFill>
              </a:rPr>
              <a:t>PSAT DAY!!!</a:t>
            </a:r>
          </a:p>
          <a:p>
            <a:pPr marL="18288" indent="0">
              <a:buNone/>
            </a:pPr>
            <a:endParaRPr lang="en-US" sz="2400" dirty="0">
              <a:solidFill>
                <a:srgbClr val="041427"/>
              </a:solidFill>
            </a:endParaRPr>
          </a:p>
          <a:p>
            <a:pPr marL="18288" indent="0">
              <a:buNone/>
            </a:pPr>
            <a:r>
              <a:rPr lang="en-US" sz="2400" dirty="0" smtClean="0">
                <a:solidFill>
                  <a:srgbClr val="041427"/>
                </a:solidFill>
              </a:rPr>
              <a:t>Good-luck and do your best!</a:t>
            </a:r>
            <a:endParaRPr lang="en-US" sz="2400" dirty="0" smtClean="0">
              <a:solidFill>
                <a:srgbClr val="041427"/>
              </a:solidFill>
            </a:endParaRPr>
          </a:p>
          <a:p>
            <a:endParaRPr lang="en-US" sz="2400" dirty="0" smtClean="0">
              <a:solidFill>
                <a:srgbClr val="041427"/>
              </a:solidFill>
            </a:endParaRPr>
          </a:p>
          <a:p>
            <a:r>
              <a:rPr lang="en-US" dirty="0" smtClean="0">
                <a:solidFill>
                  <a:srgbClr val="041427"/>
                </a:solidFill>
              </a:rPr>
              <a:t>TRF SAT Math Tomorrow</a:t>
            </a:r>
            <a:endParaRPr lang="en-US" sz="2400" dirty="0">
              <a:solidFill>
                <a:srgbClr val="041427"/>
              </a:solidFill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132" y="780532"/>
            <a:ext cx="4378597" cy="545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0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Bell Ringer Thursday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8474" y="1459755"/>
            <a:ext cx="4566894" cy="49184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</a:rPr>
              <a:t>Essential Question:  How does inquiry help me?  How well do I collaborate?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TRF Due:  Choice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Turn in your TRF to the </a:t>
            </a:r>
          </a:p>
          <a:p>
            <a:pPr marL="6858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appropriate magnetic folder.</a:t>
            </a:r>
          </a:p>
          <a:p>
            <a:pPr marL="6858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 6 people per group only!!!!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Chair Olympics!!!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Vocab due tomorrow.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pPr marL="68580" indent="0">
              <a:lnSpc>
                <a:spcPct val="50000"/>
              </a:lnSpc>
              <a:buNone/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</a:pPr>
            <a:endParaRPr lang="en-US" dirty="0" smtClean="0">
              <a:solidFill>
                <a:srgbClr val="000000"/>
              </a:solidFill>
            </a:endParaRPr>
          </a:p>
          <a:p>
            <a:pPr marL="68580" indent="0">
              <a:lnSpc>
                <a:spcPct val="50000"/>
              </a:lnSpc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50000"/>
              </a:lnSpc>
            </a:pPr>
            <a:endParaRPr lang="en-US" dirty="0">
              <a:solidFill>
                <a:srgbClr val="000000"/>
              </a:solidFill>
            </a:endParaRPr>
          </a:p>
          <a:p>
            <a:pPr marL="68580" indent="0">
              <a:lnSpc>
                <a:spcPct val="50000"/>
              </a:lnSpc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577" y="1459755"/>
            <a:ext cx="3123159" cy="39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0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98569"/>
            <a:ext cx="7024744" cy="885930"/>
          </a:xfrm>
        </p:spPr>
        <p:txBody>
          <a:bodyPr/>
          <a:lstStyle/>
          <a:p>
            <a:r>
              <a:rPr lang="en-US" dirty="0" smtClean="0"/>
              <a:t>Friday:  </a:t>
            </a:r>
            <a:r>
              <a:rPr lang="en-US" dirty="0" smtClean="0"/>
              <a:t>NO School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3709" y="1766510"/>
            <a:ext cx="7605705" cy="406611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1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32023</TotalTime>
  <Words>393</Words>
  <Application>Microsoft Macintosh PowerPoint</Application>
  <PresentationFormat>On-screen Show (4:3)</PresentationFormat>
  <Paragraphs>92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Genesis</vt:lpstr>
      <vt:lpstr>AVID 2 and 3 Week 9</vt:lpstr>
      <vt:lpstr>PowerPoint Presentation</vt:lpstr>
      <vt:lpstr>Housekeeping</vt:lpstr>
      <vt:lpstr>VOCABULARY FUN!!  </vt:lpstr>
      <vt:lpstr>Monday</vt:lpstr>
      <vt:lpstr>PowerPoint Presentation</vt:lpstr>
      <vt:lpstr>PowerPoint Presentation</vt:lpstr>
      <vt:lpstr>PowerPoint Presentation</vt:lpstr>
      <vt:lpstr>Friday:  NO School</vt:lpstr>
    </vt:vector>
  </TitlesOfParts>
  <Company>phuhs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AVID Week 1</dc:title>
  <dc:creator>Calhoun Kerrale</dc:creator>
  <cp:lastModifiedBy>Calhoun Kerrale</cp:lastModifiedBy>
  <cp:revision>92</cp:revision>
  <cp:lastPrinted>2012-09-07T11:03:26Z</cp:lastPrinted>
  <dcterms:created xsi:type="dcterms:W3CDTF">2011-08-20T00:14:48Z</dcterms:created>
  <dcterms:modified xsi:type="dcterms:W3CDTF">2012-10-15T01:08:26Z</dcterms:modified>
</cp:coreProperties>
</file>